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4.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5.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6.xml" ContentType="application/vnd.openxmlformats-officedocument.theme+xml"/>
  <Override PartName="/ppt/theme/themeOverride3.xml" ContentType="application/vnd.openxmlformats-officedocument.themeOverride+xml"/>
  <Override PartName="/ppt/theme/themeOverride4.xml" ContentType="application/vnd.openxmlformats-officedocument.themeOverrid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notesSlides/notesSlide15.xml" ContentType="application/vnd.openxmlformats-officedocument.presentationml.notesSlide+xml"/>
  <Override PartName="/ppt/ink/ink13.xml" ContentType="application/inkml+xml"/>
  <Override PartName="/ppt/ink/ink14.xml" ContentType="application/inkml+xml"/>
  <Override PartName="/ppt/ink/ink15.xml" ContentType="application/inkml+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4" r:id="rId1"/>
    <p:sldMasterId id="2147483725" r:id="rId2"/>
    <p:sldMasterId id="2147483754" r:id="rId3"/>
    <p:sldMasterId id="2147483768" r:id="rId4"/>
    <p:sldMasterId id="2147483775" r:id="rId5"/>
    <p:sldMasterId id="2147483849" r:id="rId6"/>
  </p:sldMasterIdLst>
  <p:notesMasterIdLst>
    <p:notesMasterId r:id="rId88"/>
  </p:notesMasterIdLst>
  <p:handoutMasterIdLst>
    <p:handoutMasterId r:id="rId89"/>
  </p:handoutMasterIdLst>
  <p:sldIdLst>
    <p:sldId id="259" r:id="rId7"/>
    <p:sldId id="332" r:id="rId8"/>
    <p:sldId id="261" r:id="rId9"/>
    <p:sldId id="340" r:id="rId10"/>
    <p:sldId id="373" r:id="rId11"/>
    <p:sldId id="339" r:id="rId12"/>
    <p:sldId id="266" r:id="rId13"/>
    <p:sldId id="300" r:id="rId14"/>
    <p:sldId id="341" r:id="rId15"/>
    <p:sldId id="299" r:id="rId16"/>
    <p:sldId id="442" r:id="rId17"/>
    <p:sldId id="422" r:id="rId18"/>
    <p:sldId id="342" r:id="rId19"/>
    <p:sldId id="362" r:id="rId20"/>
    <p:sldId id="363" r:id="rId21"/>
    <p:sldId id="419" r:id="rId22"/>
    <p:sldId id="441" r:id="rId23"/>
    <p:sldId id="420" r:id="rId24"/>
    <p:sldId id="297" r:id="rId25"/>
    <p:sldId id="389" r:id="rId26"/>
    <p:sldId id="268" r:id="rId27"/>
    <p:sldId id="270" r:id="rId28"/>
    <p:sldId id="366" r:id="rId29"/>
    <p:sldId id="279" r:id="rId30"/>
    <p:sldId id="271" r:id="rId31"/>
    <p:sldId id="328" r:id="rId32"/>
    <p:sldId id="272" r:id="rId33"/>
    <p:sldId id="326" r:id="rId34"/>
    <p:sldId id="390" r:id="rId35"/>
    <p:sldId id="394" r:id="rId36"/>
    <p:sldId id="395" r:id="rId37"/>
    <p:sldId id="396" r:id="rId38"/>
    <p:sldId id="464" r:id="rId39"/>
    <p:sldId id="336" r:id="rId40"/>
    <p:sldId id="335" r:id="rId41"/>
    <p:sldId id="273" r:id="rId42"/>
    <p:sldId id="345" r:id="rId43"/>
    <p:sldId id="343" r:id="rId44"/>
    <p:sldId id="374" r:id="rId45"/>
    <p:sldId id="387" r:id="rId46"/>
    <p:sldId id="263" r:id="rId47"/>
    <p:sldId id="317" r:id="rId48"/>
    <p:sldId id="418" r:id="rId49"/>
    <p:sldId id="318" r:id="rId50"/>
    <p:sldId id="292" r:id="rId51"/>
    <p:sldId id="285" r:id="rId52"/>
    <p:sldId id="417" r:id="rId53"/>
    <p:sldId id="294" r:id="rId54"/>
    <p:sldId id="265" r:id="rId55"/>
    <p:sldId id="295" r:id="rId56"/>
    <p:sldId id="383" r:id="rId57"/>
    <p:sldId id="384" r:id="rId58"/>
    <p:sldId id="276" r:id="rId59"/>
    <p:sldId id="319" r:id="rId60"/>
    <p:sldId id="416" r:id="rId61"/>
    <p:sldId id="320" r:id="rId62"/>
    <p:sldId id="465" r:id="rId63"/>
    <p:sldId id="291" r:id="rId64"/>
    <p:sldId id="277" r:id="rId65"/>
    <p:sldId id="278" r:id="rId66"/>
    <p:sldId id="316" r:id="rId67"/>
    <p:sldId id="324" r:id="rId68"/>
    <p:sldId id="386" r:id="rId69"/>
    <p:sldId id="385" r:id="rId70"/>
    <p:sldId id="280" r:id="rId71"/>
    <p:sldId id="307" r:id="rId72"/>
    <p:sldId id="301" r:id="rId73"/>
    <p:sldId id="425" r:id="rId74"/>
    <p:sldId id="331" r:id="rId75"/>
    <p:sldId id="334" r:id="rId76"/>
    <p:sldId id="329" r:id="rId77"/>
    <p:sldId id="381" r:id="rId78"/>
    <p:sldId id="370" r:id="rId79"/>
    <p:sldId id="380" r:id="rId80"/>
    <p:sldId id="360" r:id="rId81"/>
    <p:sldId id="371" r:id="rId82"/>
    <p:sldId id="388" r:id="rId83"/>
    <p:sldId id="288" r:id="rId84"/>
    <p:sldId id="421" r:id="rId85"/>
    <p:sldId id="439" r:id="rId86"/>
    <p:sldId id="463" r:id="rId8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3A15"/>
    <a:srgbClr val="FEFEFC"/>
    <a:srgbClr val="5E98D8"/>
    <a:srgbClr val="379BFF"/>
    <a:srgbClr val="0180FF"/>
    <a:srgbClr val="3399FF"/>
    <a:srgbClr val="FFFFFF"/>
    <a:srgbClr val="F8F2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245D2C-2791-4FFE-B110-5C2F4C3C3A69}" v="139" dt="2021-02-22T04:57:27.0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11" autoAdjust="0"/>
    <p:restoredTop sz="46690" autoAdjust="0"/>
  </p:normalViewPr>
  <p:slideViewPr>
    <p:cSldViewPr>
      <p:cViewPr varScale="1">
        <p:scale>
          <a:sx n="75" d="100"/>
          <a:sy n="75" d="100"/>
        </p:scale>
        <p:origin x="2424" y="90"/>
      </p:cViewPr>
      <p:guideLst>
        <p:guide orient="horz" pos="2160"/>
        <p:guide pos="3840"/>
      </p:guideLst>
    </p:cSldViewPr>
  </p:slideViewPr>
  <p:outlineViewPr>
    <p:cViewPr>
      <p:scale>
        <a:sx n="33" d="100"/>
        <a:sy n="33" d="100"/>
      </p:scale>
      <p:origin x="48" y="4704"/>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8" d="100"/>
          <a:sy n="88" d="100"/>
        </p:scale>
        <p:origin x="3822"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slide" Target="slides/slide57.xml"/><Relationship Id="rId68" Type="http://schemas.openxmlformats.org/officeDocument/2006/relationships/slide" Target="slides/slide62.xml"/><Relationship Id="rId84" Type="http://schemas.openxmlformats.org/officeDocument/2006/relationships/slide" Target="slides/slide78.xml"/><Relationship Id="rId89" Type="http://schemas.openxmlformats.org/officeDocument/2006/relationships/handoutMaster" Target="handoutMasters/handoutMaster1.xml"/><Relationship Id="rId16" Type="http://schemas.openxmlformats.org/officeDocument/2006/relationships/slide" Target="slides/slide10.xml"/><Relationship Id="rId11" Type="http://schemas.openxmlformats.org/officeDocument/2006/relationships/slide" Target="slides/slide5.xml"/><Relationship Id="rId32" Type="http://schemas.openxmlformats.org/officeDocument/2006/relationships/slide" Target="slides/slide26.xml"/><Relationship Id="rId37" Type="http://schemas.openxmlformats.org/officeDocument/2006/relationships/slide" Target="slides/slide31.xml"/><Relationship Id="rId53" Type="http://schemas.openxmlformats.org/officeDocument/2006/relationships/slide" Target="slides/slide47.xml"/><Relationship Id="rId58" Type="http://schemas.openxmlformats.org/officeDocument/2006/relationships/slide" Target="slides/slide52.xml"/><Relationship Id="rId74" Type="http://schemas.openxmlformats.org/officeDocument/2006/relationships/slide" Target="slides/slide68.xml"/><Relationship Id="rId79" Type="http://schemas.openxmlformats.org/officeDocument/2006/relationships/slide" Target="slides/slide73.xml"/><Relationship Id="rId5" Type="http://schemas.openxmlformats.org/officeDocument/2006/relationships/slideMaster" Target="slideMasters/slideMaster5.xml"/><Relationship Id="rId90" Type="http://schemas.openxmlformats.org/officeDocument/2006/relationships/presProps" Target="presProps.xml"/><Relationship Id="rId95" Type="http://schemas.microsoft.com/office/2015/10/relationships/revisionInfo" Target="revisionInfo.xml"/><Relationship Id="rId22" Type="http://schemas.openxmlformats.org/officeDocument/2006/relationships/slide" Target="slides/slide16.xml"/><Relationship Id="rId27" Type="http://schemas.openxmlformats.org/officeDocument/2006/relationships/slide" Target="slides/slide21.xml"/><Relationship Id="rId43" Type="http://schemas.openxmlformats.org/officeDocument/2006/relationships/slide" Target="slides/slide37.xml"/><Relationship Id="rId48" Type="http://schemas.openxmlformats.org/officeDocument/2006/relationships/slide" Target="slides/slide42.xml"/><Relationship Id="rId64" Type="http://schemas.openxmlformats.org/officeDocument/2006/relationships/slide" Target="slides/slide58.xml"/><Relationship Id="rId69" Type="http://schemas.openxmlformats.org/officeDocument/2006/relationships/slide" Target="slides/slide63.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slide" Target="slides/slide66.xml"/><Relationship Id="rId80" Type="http://schemas.openxmlformats.org/officeDocument/2006/relationships/slide" Target="slides/slide74.xml"/><Relationship Id="rId85" Type="http://schemas.openxmlformats.org/officeDocument/2006/relationships/slide" Target="slides/slide79.xml"/><Relationship Id="rId93"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slide" Target="slides/slide6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slide" Target="slides/slide64.xml"/><Relationship Id="rId75" Type="http://schemas.openxmlformats.org/officeDocument/2006/relationships/slide" Target="slides/slide69.xml"/><Relationship Id="rId83" Type="http://schemas.openxmlformats.org/officeDocument/2006/relationships/slide" Target="slides/slide77.xml"/><Relationship Id="rId88" Type="http://schemas.openxmlformats.org/officeDocument/2006/relationships/notesMaster" Target="notesMasters/notesMaster1.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slide" Target="slides/slide67.xml"/><Relationship Id="rId78" Type="http://schemas.openxmlformats.org/officeDocument/2006/relationships/slide" Target="slides/slide72.xml"/><Relationship Id="rId81" Type="http://schemas.openxmlformats.org/officeDocument/2006/relationships/slide" Target="slides/slide75.xml"/><Relationship Id="rId86" Type="http://schemas.openxmlformats.org/officeDocument/2006/relationships/slide" Target="slides/slide80.xml"/><Relationship Id="rId94"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 Id="rId76" Type="http://schemas.openxmlformats.org/officeDocument/2006/relationships/slide" Target="slides/slide70.xml"/><Relationship Id="rId7" Type="http://schemas.openxmlformats.org/officeDocument/2006/relationships/slide" Target="slides/slide1.xml"/><Relationship Id="rId71" Type="http://schemas.openxmlformats.org/officeDocument/2006/relationships/slide" Target="slides/slide65.xml"/><Relationship Id="rId92" Type="http://schemas.openxmlformats.org/officeDocument/2006/relationships/theme" Target="theme/theme1.xml"/><Relationship Id="rId2" Type="http://schemas.openxmlformats.org/officeDocument/2006/relationships/slideMaster" Target="slideMasters/slideMaster2.xml"/><Relationship Id="rId29" Type="http://schemas.openxmlformats.org/officeDocument/2006/relationships/slide" Target="slides/slide23.xml"/><Relationship Id="rId24" Type="http://schemas.openxmlformats.org/officeDocument/2006/relationships/slide" Target="slides/slide18.xml"/><Relationship Id="rId40" Type="http://schemas.openxmlformats.org/officeDocument/2006/relationships/slide" Target="slides/slide34.xml"/><Relationship Id="rId45" Type="http://schemas.openxmlformats.org/officeDocument/2006/relationships/slide" Target="slides/slide39.xml"/><Relationship Id="rId66" Type="http://schemas.openxmlformats.org/officeDocument/2006/relationships/slide" Target="slides/slide60.xml"/><Relationship Id="rId87" Type="http://schemas.openxmlformats.org/officeDocument/2006/relationships/slide" Target="slides/slide81.xml"/><Relationship Id="rId61" Type="http://schemas.openxmlformats.org/officeDocument/2006/relationships/slide" Target="slides/slide55.xml"/><Relationship Id="rId82" Type="http://schemas.openxmlformats.org/officeDocument/2006/relationships/slide" Target="slides/slide76.xml"/><Relationship Id="rId19" Type="http://schemas.openxmlformats.org/officeDocument/2006/relationships/slide" Target="slides/slide13.xml"/><Relationship Id="rId14" Type="http://schemas.openxmlformats.org/officeDocument/2006/relationships/slide" Target="slides/slide8.xml"/><Relationship Id="rId30" Type="http://schemas.openxmlformats.org/officeDocument/2006/relationships/slide" Target="slides/slide24.xml"/><Relationship Id="rId35" Type="http://schemas.openxmlformats.org/officeDocument/2006/relationships/slide" Target="slides/slide29.xml"/><Relationship Id="rId56" Type="http://schemas.openxmlformats.org/officeDocument/2006/relationships/slide" Target="slides/slide50.xml"/><Relationship Id="rId77" Type="http://schemas.openxmlformats.org/officeDocument/2006/relationships/slide" Target="slides/slide7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Assaf" userId="6321aac1-eebf-4722-9b5c-a5ee2b217578" providerId="ADAL" clId="{15245D2C-2791-4FFE-B110-5C2F4C3C3A69}"/>
    <pc:docChg chg="undo custSel addSld modSld">
      <pc:chgData name="William Assaf" userId="6321aac1-eebf-4722-9b5c-a5ee2b217578" providerId="ADAL" clId="{15245D2C-2791-4FFE-B110-5C2F4C3C3A69}" dt="2021-02-22T05:03:01.307" v="2221" actId="255"/>
      <pc:docMkLst>
        <pc:docMk/>
      </pc:docMkLst>
      <pc:sldChg chg="addSp delSp modSp mod">
        <pc:chgData name="William Assaf" userId="6321aac1-eebf-4722-9b5c-a5ee2b217578" providerId="ADAL" clId="{15245D2C-2791-4FFE-B110-5C2F4C3C3A69}" dt="2021-02-22T02:59:57.761" v="50" actId="20577"/>
        <pc:sldMkLst>
          <pc:docMk/>
          <pc:sldMk cId="0" sldId="259"/>
        </pc:sldMkLst>
        <pc:spChg chg="mod">
          <ac:chgData name="William Assaf" userId="6321aac1-eebf-4722-9b5c-a5ee2b217578" providerId="ADAL" clId="{15245D2C-2791-4FFE-B110-5C2F4C3C3A69}" dt="2021-02-22T02:59:57.761" v="50" actId="20577"/>
          <ac:spMkLst>
            <pc:docMk/>
            <pc:sldMk cId="0" sldId="259"/>
            <ac:spMk id="3" creationId="{00000000-0000-0000-0000-000000000000}"/>
          </ac:spMkLst>
        </pc:spChg>
        <pc:spChg chg="add mod">
          <ac:chgData name="William Assaf" userId="6321aac1-eebf-4722-9b5c-a5ee2b217578" providerId="ADAL" clId="{15245D2C-2791-4FFE-B110-5C2F4C3C3A69}" dt="2021-02-22T02:59:49.559" v="31" actId="14100"/>
          <ac:spMkLst>
            <pc:docMk/>
            <pc:sldMk cId="0" sldId="259"/>
            <ac:spMk id="7" creationId="{B7BD4378-9B9D-49CD-B63E-45DA390BC127}"/>
          </ac:spMkLst>
        </pc:spChg>
        <pc:picChg chg="del">
          <ac:chgData name="William Assaf" userId="6321aac1-eebf-4722-9b5c-a5ee2b217578" providerId="ADAL" clId="{15245D2C-2791-4FFE-B110-5C2F4C3C3A69}" dt="2021-02-22T02:57:41.751" v="0" actId="478"/>
          <ac:picMkLst>
            <pc:docMk/>
            <pc:sldMk cId="0" sldId="259"/>
            <ac:picMk id="1026" creationId="{64D3163D-396C-4898-82C8-8F30FC758114}"/>
          </ac:picMkLst>
        </pc:picChg>
      </pc:sldChg>
      <pc:sldChg chg="modSp modAnim modNotesTx">
        <pc:chgData name="William Assaf" userId="6321aac1-eebf-4722-9b5c-a5ee2b217578" providerId="ADAL" clId="{15245D2C-2791-4FFE-B110-5C2F4C3C3A69}" dt="2021-02-22T04:58:13.037" v="1572" actId="20577"/>
        <pc:sldMkLst>
          <pc:docMk/>
          <pc:sldMk cId="0" sldId="261"/>
        </pc:sldMkLst>
        <pc:spChg chg="mod">
          <ac:chgData name="William Assaf" userId="6321aac1-eebf-4722-9b5c-a5ee2b217578" providerId="ADAL" clId="{15245D2C-2791-4FFE-B110-5C2F4C3C3A69}" dt="2021-02-22T04:42:43.439" v="1304" actId="20577"/>
          <ac:spMkLst>
            <pc:docMk/>
            <pc:sldMk cId="0" sldId="261"/>
            <ac:spMk id="5" creationId="{00000000-0000-0000-0000-000000000000}"/>
          </ac:spMkLst>
        </pc:spChg>
      </pc:sldChg>
      <pc:sldChg chg="modSp mod modNotesTx">
        <pc:chgData name="William Assaf" userId="6321aac1-eebf-4722-9b5c-a5ee2b217578" providerId="ADAL" clId="{15245D2C-2791-4FFE-B110-5C2F4C3C3A69}" dt="2021-02-22T05:01:00.702" v="2130" actId="20577"/>
        <pc:sldMkLst>
          <pc:docMk/>
          <pc:sldMk cId="0" sldId="266"/>
        </pc:sldMkLst>
        <pc:spChg chg="mod">
          <ac:chgData name="William Assaf" userId="6321aac1-eebf-4722-9b5c-a5ee2b217578" providerId="ADAL" clId="{15245D2C-2791-4FFE-B110-5C2F4C3C3A69}" dt="2021-02-22T05:00:44.147" v="2047" actId="20577"/>
          <ac:spMkLst>
            <pc:docMk/>
            <pc:sldMk cId="0" sldId="266"/>
            <ac:spMk id="3" creationId="{00000000-0000-0000-0000-000000000000}"/>
          </ac:spMkLst>
        </pc:spChg>
      </pc:sldChg>
      <pc:sldChg chg="modSp mod">
        <pc:chgData name="William Assaf" userId="6321aac1-eebf-4722-9b5c-a5ee2b217578" providerId="ADAL" clId="{15245D2C-2791-4FFE-B110-5C2F4C3C3A69}" dt="2021-02-22T04:51:41.295" v="1448" actId="404"/>
        <pc:sldMkLst>
          <pc:docMk/>
          <pc:sldMk cId="0" sldId="277"/>
        </pc:sldMkLst>
        <pc:spChg chg="mod">
          <ac:chgData name="William Assaf" userId="6321aac1-eebf-4722-9b5c-a5ee2b217578" providerId="ADAL" clId="{15245D2C-2791-4FFE-B110-5C2F4C3C3A69}" dt="2021-02-22T04:51:41.295" v="1448" actId="404"/>
          <ac:spMkLst>
            <pc:docMk/>
            <pc:sldMk cId="0" sldId="277"/>
            <ac:spMk id="3" creationId="{00000000-0000-0000-0000-000000000000}"/>
          </ac:spMkLst>
        </pc:spChg>
      </pc:sldChg>
      <pc:sldChg chg="modSp mod">
        <pc:chgData name="William Assaf" userId="6321aac1-eebf-4722-9b5c-a5ee2b217578" providerId="ADAL" clId="{15245D2C-2791-4FFE-B110-5C2F4C3C3A69}" dt="2021-02-22T05:03:01.307" v="2221" actId="255"/>
        <pc:sldMkLst>
          <pc:docMk/>
          <pc:sldMk cId="0" sldId="279"/>
        </pc:sldMkLst>
        <pc:spChg chg="mod">
          <ac:chgData name="William Assaf" userId="6321aac1-eebf-4722-9b5c-a5ee2b217578" providerId="ADAL" clId="{15245D2C-2791-4FFE-B110-5C2F4C3C3A69}" dt="2021-02-22T05:03:01.307" v="2221" actId="255"/>
          <ac:spMkLst>
            <pc:docMk/>
            <pc:sldMk cId="0" sldId="279"/>
            <ac:spMk id="3" creationId="{00000000-0000-0000-0000-000000000000}"/>
          </ac:spMkLst>
        </pc:spChg>
      </pc:sldChg>
      <pc:sldChg chg="modSp mod">
        <pc:chgData name="William Assaf" userId="6321aac1-eebf-4722-9b5c-a5ee2b217578" providerId="ADAL" clId="{15245D2C-2791-4FFE-B110-5C2F4C3C3A69}" dt="2021-02-22T04:36:29.126" v="744" actId="20577"/>
        <pc:sldMkLst>
          <pc:docMk/>
          <pc:sldMk cId="3735990624" sldId="285"/>
        </pc:sldMkLst>
        <pc:spChg chg="mod">
          <ac:chgData name="William Assaf" userId="6321aac1-eebf-4722-9b5c-a5ee2b217578" providerId="ADAL" clId="{15245D2C-2791-4FFE-B110-5C2F4C3C3A69}" dt="2021-02-22T04:36:29.126" v="744" actId="20577"/>
          <ac:spMkLst>
            <pc:docMk/>
            <pc:sldMk cId="3735990624" sldId="285"/>
            <ac:spMk id="2" creationId="{3A456A49-D9F1-4953-8152-0834928543C1}"/>
          </ac:spMkLst>
        </pc:spChg>
      </pc:sldChg>
      <pc:sldChg chg="modSp mod">
        <pc:chgData name="William Assaf" userId="6321aac1-eebf-4722-9b5c-a5ee2b217578" providerId="ADAL" clId="{15245D2C-2791-4FFE-B110-5C2F4C3C3A69}" dt="2021-02-22T04:31:32.778" v="665" actId="403"/>
        <pc:sldMkLst>
          <pc:docMk/>
          <pc:sldMk cId="3998787304" sldId="316"/>
        </pc:sldMkLst>
        <pc:spChg chg="mod">
          <ac:chgData name="William Assaf" userId="6321aac1-eebf-4722-9b5c-a5ee2b217578" providerId="ADAL" clId="{15245D2C-2791-4FFE-B110-5C2F4C3C3A69}" dt="2021-02-22T04:31:32.778" v="665" actId="403"/>
          <ac:spMkLst>
            <pc:docMk/>
            <pc:sldMk cId="3998787304" sldId="316"/>
            <ac:spMk id="3" creationId="{00000000-0000-0000-0000-000000000000}"/>
          </ac:spMkLst>
        </pc:spChg>
      </pc:sldChg>
      <pc:sldChg chg="modSp mod modAnim">
        <pc:chgData name="William Assaf" userId="6321aac1-eebf-4722-9b5c-a5ee2b217578" providerId="ADAL" clId="{15245D2C-2791-4FFE-B110-5C2F4C3C3A69}" dt="2021-02-22T03:04:50.389" v="166" actId="27636"/>
        <pc:sldMkLst>
          <pc:docMk/>
          <pc:sldMk cId="1084767" sldId="319"/>
        </pc:sldMkLst>
        <pc:spChg chg="mod">
          <ac:chgData name="William Assaf" userId="6321aac1-eebf-4722-9b5c-a5ee2b217578" providerId="ADAL" clId="{15245D2C-2791-4FFE-B110-5C2F4C3C3A69}" dt="2021-02-22T03:04:50.389" v="166" actId="27636"/>
          <ac:spMkLst>
            <pc:docMk/>
            <pc:sldMk cId="1084767" sldId="319"/>
            <ac:spMk id="3" creationId="{00000000-0000-0000-0000-000000000000}"/>
          </ac:spMkLst>
        </pc:spChg>
      </pc:sldChg>
      <pc:sldChg chg="modSp mod">
        <pc:chgData name="William Assaf" userId="6321aac1-eebf-4722-9b5c-a5ee2b217578" providerId="ADAL" clId="{15245D2C-2791-4FFE-B110-5C2F4C3C3A69}" dt="2021-02-22T03:06:16.761" v="235" actId="20577"/>
        <pc:sldMkLst>
          <pc:docMk/>
          <pc:sldMk cId="2296208328" sldId="320"/>
        </pc:sldMkLst>
        <pc:spChg chg="mod">
          <ac:chgData name="William Assaf" userId="6321aac1-eebf-4722-9b5c-a5ee2b217578" providerId="ADAL" clId="{15245D2C-2791-4FFE-B110-5C2F4C3C3A69}" dt="2021-02-22T03:06:16.761" v="235" actId="20577"/>
          <ac:spMkLst>
            <pc:docMk/>
            <pc:sldMk cId="2296208328" sldId="320"/>
            <ac:spMk id="3" creationId="{00000000-0000-0000-0000-000000000000}"/>
          </ac:spMkLst>
        </pc:spChg>
      </pc:sldChg>
      <pc:sldChg chg="modSp mod modNotes modNotesTx">
        <pc:chgData name="William Assaf" userId="6321aac1-eebf-4722-9b5c-a5ee2b217578" providerId="ADAL" clId="{15245D2C-2791-4FFE-B110-5C2F4C3C3A69}" dt="2021-02-22T04:57:27.071" v="1494" actId="20577"/>
        <pc:sldMkLst>
          <pc:docMk/>
          <pc:sldMk cId="3921241795" sldId="332"/>
        </pc:sldMkLst>
        <pc:spChg chg="mod">
          <ac:chgData name="William Assaf" userId="6321aac1-eebf-4722-9b5c-a5ee2b217578" providerId="ADAL" clId="{15245D2C-2791-4FFE-B110-5C2F4C3C3A69}" dt="2021-02-22T04:57:27.071" v="1494" actId="20577"/>
          <ac:spMkLst>
            <pc:docMk/>
            <pc:sldMk cId="3921241795" sldId="332"/>
            <ac:spMk id="6" creationId="{00000000-0000-0000-0000-000000000000}"/>
          </ac:spMkLst>
        </pc:spChg>
      </pc:sldChg>
      <pc:sldChg chg="mod modShow">
        <pc:chgData name="William Assaf" userId="6321aac1-eebf-4722-9b5c-a5ee2b217578" providerId="ADAL" clId="{15245D2C-2791-4FFE-B110-5C2F4C3C3A69}" dt="2021-02-22T03:02:10.275" v="136" actId="729"/>
        <pc:sldMkLst>
          <pc:docMk/>
          <pc:sldMk cId="2303141435" sldId="334"/>
        </pc:sldMkLst>
      </pc:sldChg>
      <pc:sldChg chg="modSp mod modNotesTx">
        <pc:chgData name="William Assaf" userId="6321aac1-eebf-4722-9b5c-a5ee2b217578" providerId="ADAL" clId="{15245D2C-2791-4FFE-B110-5C2F4C3C3A69}" dt="2021-02-22T04:59:51.412" v="1965" actId="20577"/>
        <pc:sldMkLst>
          <pc:docMk/>
          <pc:sldMk cId="3758873236" sldId="340"/>
        </pc:sldMkLst>
        <pc:spChg chg="mod">
          <ac:chgData name="William Assaf" userId="6321aac1-eebf-4722-9b5c-a5ee2b217578" providerId="ADAL" clId="{15245D2C-2791-4FFE-B110-5C2F4C3C3A69}" dt="2021-02-22T03:00:30.730" v="64" actId="20577"/>
          <ac:spMkLst>
            <pc:docMk/>
            <pc:sldMk cId="3758873236" sldId="340"/>
            <ac:spMk id="2" creationId="{00000000-0000-0000-0000-000000000000}"/>
          </ac:spMkLst>
        </pc:spChg>
      </pc:sldChg>
      <pc:sldChg chg="modSp mod">
        <pc:chgData name="William Assaf" userId="6321aac1-eebf-4722-9b5c-a5ee2b217578" providerId="ADAL" clId="{15245D2C-2791-4FFE-B110-5C2F4C3C3A69}" dt="2021-02-22T04:43:49.826" v="1379" actId="20577"/>
        <pc:sldMkLst>
          <pc:docMk/>
          <pc:sldMk cId="870192496" sldId="371"/>
        </pc:sldMkLst>
        <pc:spChg chg="mod">
          <ac:chgData name="William Assaf" userId="6321aac1-eebf-4722-9b5c-a5ee2b217578" providerId="ADAL" clId="{15245D2C-2791-4FFE-B110-5C2F4C3C3A69}" dt="2021-02-22T04:43:49.826" v="1379" actId="20577"/>
          <ac:spMkLst>
            <pc:docMk/>
            <pc:sldMk cId="870192496" sldId="371"/>
            <ac:spMk id="3" creationId="{00000000-0000-0000-0000-000000000000}"/>
          </ac:spMkLst>
        </pc:spChg>
      </pc:sldChg>
      <pc:sldChg chg="modSp mod modShow">
        <pc:chgData name="William Assaf" userId="6321aac1-eebf-4722-9b5c-a5ee2b217578" providerId="ADAL" clId="{15245D2C-2791-4FFE-B110-5C2F4C3C3A69}" dt="2021-02-22T04:37:55.808" v="816" actId="729"/>
        <pc:sldMkLst>
          <pc:docMk/>
          <pc:sldMk cId="847228155" sldId="380"/>
        </pc:sldMkLst>
        <pc:spChg chg="mod">
          <ac:chgData name="William Assaf" userId="6321aac1-eebf-4722-9b5c-a5ee2b217578" providerId="ADAL" clId="{15245D2C-2791-4FFE-B110-5C2F4C3C3A69}" dt="2021-02-22T03:02:25.129" v="152" actId="27636"/>
          <ac:spMkLst>
            <pc:docMk/>
            <pc:sldMk cId="847228155" sldId="380"/>
            <ac:spMk id="3" creationId="{00000000-0000-0000-0000-000000000000}"/>
          </ac:spMkLst>
        </pc:spChg>
      </pc:sldChg>
      <pc:sldChg chg="modSp mod">
        <pc:chgData name="William Assaf" userId="6321aac1-eebf-4722-9b5c-a5ee2b217578" providerId="ADAL" clId="{15245D2C-2791-4FFE-B110-5C2F4C3C3A69}" dt="2021-02-22T03:09:49.666" v="569" actId="403"/>
        <pc:sldMkLst>
          <pc:docMk/>
          <pc:sldMk cId="3776688288" sldId="385"/>
        </pc:sldMkLst>
        <pc:spChg chg="mod">
          <ac:chgData name="William Assaf" userId="6321aac1-eebf-4722-9b5c-a5ee2b217578" providerId="ADAL" clId="{15245D2C-2791-4FFE-B110-5C2F4C3C3A69}" dt="2021-02-22T03:09:49.666" v="569" actId="403"/>
          <ac:spMkLst>
            <pc:docMk/>
            <pc:sldMk cId="3776688288" sldId="385"/>
            <ac:spMk id="2" creationId="{1115C897-D1CF-4EDF-8A48-A7925BF03F6B}"/>
          </ac:spMkLst>
        </pc:spChg>
      </pc:sldChg>
      <pc:sldChg chg="modSp mod modShow">
        <pc:chgData name="William Assaf" userId="6321aac1-eebf-4722-9b5c-a5ee2b217578" providerId="ADAL" clId="{15245D2C-2791-4FFE-B110-5C2F4C3C3A69}" dt="2021-02-22T04:43:29.481" v="1324" actId="20577"/>
        <pc:sldMkLst>
          <pc:docMk/>
          <pc:sldMk cId="761558038" sldId="388"/>
        </pc:sldMkLst>
        <pc:spChg chg="mod">
          <ac:chgData name="William Assaf" userId="6321aac1-eebf-4722-9b5c-a5ee2b217578" providerId="ADAL" clId="{15245D2C-2791-4FFE-B110-5C2F4C3C3A69}" dt="2021-02-22T04:43:29.481" v="1324" actId="20577"/>
          <ac:spMkLst>
            <pc:docMk/>
            <pc:sldMk cId="761558038" sldId="388"/>
            <ac:spMk id="3" creationId="{8E0160BC-4DE6-42EB-9F8A-A2601FB8BEBA}"/>
          </ac:spMkLst>
        </pc:spChg>
      </pc:sldChg>
      <pc:sldChg chg="modSp mod">
        <pc:chgData name="William Assaf" userId="6321aac1-eebf-4722-9b5c-a5ee2b217578" providerId="ADAL" clId="{15245D2C-2791-4FFE-B110-5C2F4C3C3A69}" dt="2021-02-22T03:05:16.247" v="173" actId="20577"/>
        <pc:sldMkLst>
          <pc:docMk/>
          <pc:sldMk cId="3529048958" sldId="416"/>
        </pc:sldMkLst>
        <pc:spChg chg="mod">
          <ac:chgData name="William Assaf" userId="6321aac1-eebf-4722-9b5c-a5ee2b217578" providerId="ADAL" clId="{15245D2C-2791-4FFE-B110-5C2F4C3C3A69}" dt="2021-02-22T03:05:16.247" v="173" actId="20577"/>
          <ac:spMkLst>
            <pc:docMk/>
            <pc:sldMk cId="3529048958" sldId="416"/>
            <ac:spMk id="3" creationId="{00000000-0000-0000-0000-000000000000}"/>
          </ac:spMkLst>
        </pc:spChg>
      </pc:sldChg>
      <pc:sldChg chg="modSp mod">
        <pc:chgData name="William Assaf" userId="6321aac1-eebf-4722-9b5c-a5ee2b217578" providerId="ADAL" clId="{15245D2C-2791-4FFE-B110-5C2F4C3C3A69}" dt="2021-02-22T04:37:39.822" v="815" actId="20577"/>
        <pc:sldMkLst>
          <pc:docMk/>
          <pc:sldMk cId="1599106219" sldId="418"/>
        </pc:sldMkLst>
        <pc:spChg chg="mod">
          <ac:chgData name="William Assaf" userId="6321aac1-eebf-4722-9b5c-a5ee2b217578" providerId="ADAL" clId="{15245D2C-2791-4FFE-B110-5C2F4C3C3A69}" dt="2021-02-22T04:37:39.822" v="815" actId="20577"/>
          <ac:spMkLst>
            <pc:docMk/>
            <pc:sldMk cId="1599106219" sldId="418"/>
            <ac:spMk id="3" creationId="{00000000-0000-0000-0000-000000000000}"/>
          </ac:spMkLst>
        </pc:spChg>
      </pc:sldChg>
      <pc:sldChg chg="modSp mod">
        <pc:chgData name="William Assaf" userId="6321aac1-eebf-4722-9b5c-a5ee2b217578" providerId="ADAL" clId="{15245D2C-2791-4FFE-B110-5C2F4C3C3A69}" dt="2021-02-22T05:02:23.147" v="2213" actId="20577"/>
        <pc:sldMkLst>
          <pc:docMk/>
          <pc:sldMk cId="3140931035" sldId="419"/>
        </pc:sldMkLst>
        <pc:spChg chg="mod">
          <ac:chgData name="William Assaf" userId="6321aac1-eebf-4722-9b5c-a5ee2b217578" providerId="ADAL" clId="{15245D2C-2791-4FFE-B110-5C2F4C3C3A69}" dt="2021-02-22T05:02:23.147" v="2213" actId="20577"/>
          <ac:spMkLst>
            <pc:docMk/>
            <pc:sldMk cId="3140931035" sldId="419"/>
            <ac:spMk id="3" creationId="{00000000-0000-0000-0000-000000000000}"/>
          </ac:spMkLst>
        </pc:spChg>
      </pc:sldChg>
      <pc:sldChg chg="modSp mod">
        <pc:chgData name="William Assaf" userId="6321aac1-eebf-4722-9b5c-a5ee2b217578" providerId="ADAL" clId="{15245D2C-2791-4FFE-B110-5C2F4C3C3A69}" dt="2021-02-22T05:01:52.881" v="2180" actId="114"/>
        <pc:sldMkLst>
          <pc:docMk/>
          <pc:sldMk cId="3356002155" sldId="442"/>
        </pc:sldMkLst>
        <pc:spChg chg="mod">
          <ac:chgData name="William Assaf" userId="6321aac1-eebf-4722-9b5c-a5ee2b217578" providerId="ADAL" clId="{15245D2C-2791-4FFE-B110-5C2F4C3C3A69}" dt="2021-02-22T05:01:52.881" v="2180" actId="114"/>
          <ac:spMkLst>
            <pc:docMk/>
            <pc:sldMk cId="3356002155" sldId="442"/>
            <ac:spMk id="3" creationId="{00000000-0000-0000-0000-000000000000}"/>
          </ac:spMkLst>
        </pc:spChg>
      </pc:sldChg>
      <pc:sldChg chg="modSp mod modNotesTx">
        <pc:chgData name="William Assaf" userId="6321aac1-eebf-4722-9b5c-a5ee2b217578" providerId="ADAL" clId="{15245D2C-2791-4FFE-B110-5C2F4C3C3A69}" dt="2021-02-22T04:52:02.063" v="1471" actId="1076"/>
        <pc:sldMkLst>
          <pc:docMk/>
          <pc:sldMk cId="527714878" sldId="463"/>
        </pc:sldMkLst>
        <pc:spChg chg="mod">
          <ac:chgData name="William Assaf" userId="6321aac1-eebf-4722-9b5c-a5ee2b217578" providerId="ADAL" clId="{15245D2C-2791-4FFE-B110-5C2F4C3C3A69}" dt="2021-02-22T04:51:55.890" v="1469" actId="27636"/>
          <ac:spMkLst>
            <pc:docMk/>
            <pc:sldMk cId="527714878" sldId="463"/>
            <ac:spMk id="45" creationId="{00000000-0000-0000-0000-000000000000}"/>
          </ac:spMkLst>
        </pc:spChg>
        <pc:spChg chg="mod">
          <ac:chgData name="William Assaf" userId="6321aac1-eebf-4722-9b5c-a5ee2b217578" providerId="ADAL" clId="{15245D2C-2791-4FFE-B110-5C2F4C3C3A69}" dt="2021-02-22T03:01:34.410" v="133" actId="27636"/>
          <ac:spMkLst>
            <pc:docMk/>
            <pc:sldMk cId="527714878" sldId="463"/>
            <ac:spMk id="152" creationId="{00000000-0000-0000-0000-000000000000}"/>
          </ac:spMkLst>
        </pc:spChg>
        <pc:spChg chg="mod">
          <ac:chgData name="William Assaf" userId="6321aac1-eebf-4722-9b5c-a5ee2b217578" providerId="ADAL" clId="{15245D2C-2791-4FFE-B110-5C2F4C3C3A69}" dt="2021-02-22T03:01:01.910" v="122" actId="27636"/>
          <ac:spMkLst>
            <pc:docMk/>
            <pc:sldMk cId="527714878" sldId="463"/>
            <ac:spMk id="154" creationId="{00000000-0000-0000-0000-000000000000}"/>
          </ac:spMkLst>
        </pc:spChg>
        <pc:spChg chg="mod">
          <ac:chgData name="William Assaf" userId="6321aac1-eebf-4722-9b5c-a5ee2b217578" providerId="ADAL" clId="{15245D2C-2791-4FFE-B110-5C2F4C3C3A69}" dt="2021-02-22T03:01:16.718" v="127" actId="20577"/>
          <ac:spMkLst>
            <pc:docMk/>
            <pc:sldMk cId="527714878" sldId="463"/>
            <ac:spMk id="156" creationId="{00000000-0000-0000-0000-000000000000}"/>
          </ac:spMkLst>
        </pc:spChg>
        <pc:picChg chg="mod">
          <ac:chgData name="William Assaf" userId="6321aac1-eebf-4722-9b5c-a5ee2b217578" providerId="ADAL" clId="{15245D2C-2791-4FFE-B110-5C2F4C3C3A69}" dt="2021-02-22T04:52:02.063" v="1471" actId="1076"/>
          <ac:picMkLst>
            <pc:docMk/>
            <pc:sldMk cId="527714878" sldId="463"/>
            <ac:picMk id="5" creationId="{25F7D318-261E-4346-9467-F3644A777B3F}"/>
          </ac:picMkLst>
        </pc:picChg>
      </pc:sldChg>
      <pc:sldChg chg="modSp add mod">
        <pc:chgData name="William Assaf" userId="6321aac1-eebf-4722-9b5c-a5ee2b217578" providerId="ADAL" clId="{15245D2C-2791-4FFE-B110-5C2F4C3C3A69}" dt="2021-02-22T04:30:12.756" v="615" actId="20577"/>
        <pc:sldMkLst>
          <pc:docMk/>
          <pc:sldMk cId="2532445725" sldId="465"/>
        </pc:sldMkLst>
        <pc:spChg chg="mod">
          <ac:chgData name="William Assaf" userId="6321aac1-eebf-4722-9b5c-a5ee2b217578" providerId="ADAL" clId="{15245D2C-2791-4FFE-B110-5C2F4C3C3A69}" dt="2021-02-22T04:30:12.756" v="615" actId="20577"/>
          <ac:spMkLst>
            <pc:docMk/>
            <pc:sldMk cId="2532445725" sldId="465"/>
            <ac:spMk id="2" creationId="{00000000-0000-0000-0000-000000000000}"/>
          </ac:spMkLst>
        </pc:spChg>
        <pc:spChg chg="mod">
          <ac:chgData name="William Assaf" userId="6321aac1-eebf-4722-9b5c-a5ee2b217578" providerId="ADAL" clId="{15245D2C-2791-4FFE-B110-5C2F4C3C3A69}" dt="2021-02-22T03:10:32.852" v="613" actId="6549"/>
          <ac:spMkLst>
            <pc:docMk/>
            <pc:sldMk cId="2532445725" sldId="465"/>
            <ac:spMk id="3"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865AD6C-5B00-4F17-BE9F-19DCC670802B}" type="datetimeFigureOut">
              <a:rPr lang="en-US" smtClean="0"/>
              <a:t>2/21/2021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A0811D7-800E-4C34-9A9B-FC19124159C5}" type="slidenum">
              <a:rPr lang="en-US" smtClean="0"/>
              <a:t>‹#›</a:t>
            </a:fld>
            <a:endParaRPr lang="en-US"/>
          </a:p>
        </p:txBody>
      </p:sp>
    </p:spTree>
    <p:extLst>
      <p:ext uri="{BB962C8B-B14F-4D97-AF65-F5344CB8AC3E}">
        <p14:creationId xmlns:p14="http://schemas.microsoft.com/office/powerpoint/2010/main" val="3112346506"/>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1.942"/>
    </inkml:context>
    <inkml:brush xml:id="br0">
      <inkml:brushProperty name="width" value="0.05" units="cm"/>
      <inkml:brushProperty name="height" value="0.05" units="cm"/>
      <inkml:brushProperty name="color" value="#ED1C24"/>
      <inkml:brushProperty name="ignorePressure" value="1"/>
    </inkml:brush>
  </inkml:definitions>
  <inkml:trace contextRef="#ctx0" brushRef="#br0">0 1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1.942"/>
    </inkml:context>
    <inkml:brush xml:id="br0">
      <inkml:brushProperty name="width" value="0.05" units="cm"/>
      <inkml:brushProperty name="height" value="0.05" units="cm"/>
      <inkml:brushProperty name="color" value="#ED1C24"/>
      <inkml:brushProperty name="ignorePressure" value="1"/>
    </inkml:brush>
  </inkml:definitions>
  <inkml:trace contextRef="#ctx0" brushRef="#br0">0 1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7.029"/>
    </inkml:context>
    <inkml:brush xml:id="br0">
      <inkml:brushProperty name="width" value="0.05" units="cm"/>
      <inkml:brushProperty name="height" value="0.05" units="cm"/>
      <inkml:brushProperty name="color" value="#ED1C24"/>
      <inkml:brushProperty name="ignorePressure" value="1"/>
    </inkml:brush>
  </inkml:definitions>
  <inkml:trace contextRef="#ctx0" brushRef="#br0">0 0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7.678"/>
    </inkml:context>
    <inkml:brush xml:id="br0">
      <inkml:brushProperty name="width" value="0.05" units="cm"/>
      <inkml:brushProperty name="height" value="0.05" units="cm"/>
      <inkml:brushProperty name="color" value="#ED1C24"/>
      <inkml:brushProperty name="ignorePressure" value="1"/>
    </inkml:brush>
  </inkml:definitions>
  <inkml:trace contextRef="#ctx0" brushRef="#br0">1 1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1.942"/>
    </inkml:context>
    <inkml:brush xml:id="br0">
      <inkml:brushProperty name="width" value="0.05" units="cm"/>
      <inkml:brushProperty name="height" value="0.05" units="cm"/>
      <inkml:brushProperty name="color" value="#ED1C24"/>
      <inkml:brushProperty name="ignorePressure" value="1"/>
    </inkml:brush>
  </inkml:definitions>
  <inkml:trace contextRef="#ctx0" brushRef="#br0">0 1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7.029"/>
    </inkml:context>
    <inkml:brush xml:id="br0">
      <inkml:brushProperty name="width" value="0.05" units="cm"/>
      <inkml:brushProperty name="height" value="0.05" units="cm"/>
      <inkml:brushProperty name="color" value="#ED1C24"/>
      <inkml:brushProperty name="ignorePressure" value="1"/>
    </inkml:brush>
  </inkml:definitions>
  <inkml:trace contextRef="#ctx0" brushRef="#br0">0 0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7.678"/>
    </inkml:context>
    <inkml:brush xml:id="br0">
      <inkml:brushProperty name="width" value="0.05" units="cm"/>
      <inkml:brushProperty name="height" value="0.05" units="cm"/>
      <inkml:brushProperty name="color" value="#ED1C24"/>
      <inkml:brushProperty name="ignorePressure" value="1"/>
    </inkml:brush>
  </inkml:definitions>
  <inkml:trace contextRef="#ctx0" brushRef="#br0">1 1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7.029"/>
    </inkml:context>
    <inkml:brush xml:id="br0">
      <inkml:brushProperty name="width" value="0.05" units="cm"/>
      <inkml:brushProperty name="height" value="0.05" units="cm"/>
      <inkml:brushProperty name="color" value="#ED1C24"/>
      <inkml:brushProperty name="ignorePressure" value="1"/>
    </inkml:brush>
  </inkml:definitions>
  <inkml:trace contextRef="#ctx0" brushRef="#br0">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7.678"/>
    </inkml:context>
    <inkml:brush xml:id="br0">
      <inkml:brushProperty name="width" value="0.05" units="cm"/>
      <inkml:brushProperty name="height" value="0.05" units="cm"/>
      <inkml:brushProperty name="color" value="#ED1C24"/>
      <inkml:brushProperty name="ignorePressure" value="1"/>
    </inkml:brush>
  </inkml:definitions>
  <inkml:trace contextRef="#ctx0" brushRef="#br0">1 1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1.942"/>
    </inkml:context>
    <inkml:brush xml:id="br0">
      <inkml:brushProperty name="width" value="0.05" units="cm"/>
      <inkml:brushProperty name="height" value="0.05" units="cm"/>
      <inkml:brushProperty name="color" value="#ED1C24"/>
      <inkml:brushProperty name="ignorePressure" value="1"/>
    </inkml:brush>
  </inkml:definitions>
  <inkml:trace contextRef="#ctx0" brushRef="#br0">0 1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7.029"/>
    </inkml:context>
    <inkml:brush xml:id="br0">
      <inkml:brushProperty name="width" value="0.05" units="cm"/>
      <inkml:brushProperty name="height" value="0.05" units="cm"/>
      <inkml:brushProperty name="color" value="#ED1C24"/>
      <inkml:brushProperty name="ignorePressure" value="1"/>
    </inkml:brush>
  </inkml:definitions>
  <inkml:trace contextRef="#ctx0" brushRef="#br0">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7.678"/>
    </inkml:context>
    <inkml:brush xml:id="br0">
      <inkml:brushProperty name="width" value="0.05" units="cm"/>
      <inkml:brushProperty name="height" value="0.05" units="cm"/>
      <inkml:brushProperty name="color" value="#ED1C24"/>
      <inkml:brushProperty name="ignorePressure" value="1"/>
    </inkml:brush>
  </inkml:definitions>
  <inkml:trace contextRef="#ctx0" brushRef="#br0">1 1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1.942"/>
    </inkml:context>
    <inkml:brush xml:id="br0">
      <inkml:brushProperty name="width" value="0.05" units="cm"/>
      <inkml:brushProperty name="height" value="0.05" units="cm"/>
      <inkml:brushProperty name="color" value="#ED1C24"/>
      <inkml:brushProperty name="ignorePressure" value="1"/>
    </inkml:brush>
  </inkml:definitions>
  <inkml:trace contextRef="#ctx0" brushRef="#br0">0 1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7.029"/>
    </inkml:context>
    <inkml:brush xml:id="br0">
      <inkml:brushProperty name="width" value="0.05" units="cm"/>
      <inkml:brushProperty name="height" value="0.05" units="cm"/>
      <inkml:brushProperty name="color" value="#ED1C24"/>
      <inkml:brushProperty name="ignorePressure" value="1"/>
    </inkml:brush>
  </inkml:definitions>
  <inkml:trace contextRef="#ctx0" brushRef="#br0">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2T16:48:27.678"/>
    </inkml:context>
    <inkml:brush xml:id="br0">
      <inkml:brushProperty name="width" value="0.05" units="cm"/>
      <inkml:brushProperty name="height" value="0.05" units="cm"/>
      <inkml:brushProperty name="color" value="#ED1C24"/>
      <inkml:brushProperty name="ignorePressure" value="1"/>
    </inkml:brush>
  </inkml:definitions>
  <inkml:trace contextRef="#ctx0" brushRef="#br0">1 1</inkml:trace>
</inkml:ink>
</file>

<file path=ppt/media/hdphoto1.wdp>
</file>

<file path=ppt/media/image1.jpg>
</file>

<file path=ppt/media/image10.png>
</file>

<file path=ppt/media/image11.png>
</file>

<file path=ppt/media/image12.png>
</file>

<file path=ppt/media/image13.png>
</file>

<file path=ppt/media/image14.tiff>
</file>

<file path=ppt/media/image15.tiff>
</file>

<file path=ppt/media/image16.tiff>
</file>

<file path=ppt/media/image17.tiff>
</file>

<file path=ppt/media/image18.tiff>
</file>

<file path=ppt/media/image19.jpeg>
</file>

<file path=ppt/media/image2.jpg>
</file>

<file path=ppt/media/image20.jpeg>
</file>

<file path=ppt/media/image21.png>
</file>

<file path=ppt/media/image22.jpg>
</file>

<file path=ppt/media/image23.jpeg>
</file>

<file path=ppt/media/image24.jpeg>
</file>

<file path=ppt/media/image25.png>
</file>

<file path=ppt/media/image26.jpg>
</file>

<file path=ppt/media/image27.png>
</file>

<file path=ppt/media/image28.png>
</file>

<file path=ppt/media/image29.png>
</file>

<file path=ppt/media/image3.png>
</file>

<file path=ppt/media/image30.jpeg>
</file>

<file path=ppt/media/image31.jpeg>
</file>

<file path=ppt/media/image32.png>
</file>

<file path=ppt/media/image33.png>
</file>

<file path=ppt/media/image34.png>
</file>

<file path=ppt/media/image36.png>
</file>

<file path=ppt/media/image37.png>
</file>

<file path=ppt/media/image38.png>
</file>

<file path=ppt/media/image39.jpeg>
</file>

<file path=ppt/media/image4.jpg>
</file>

<file path=ppt/media/image40.png>
</file>

<file path=ppt/media/image41.png>
</file>

<file path=ppt/media/image42.jpeg>
</file>

<file path=ppt/media/image43.jpeg>
</file>

<file path=ppt/media/image4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501692-B899-4C77-BF47-5D6E94D5293B}" type="datetimeFigureOut">
              <a:rPr lang="en-US" smtClean="0"/>
              <a:pPr/>
              <a:t>2/21/2021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4995D65-F9D0-489D-BCF8-B935B2E6D2F8}" type="slidenum">
              <a:rPr lang="en-US" smtClean="0"/>
              <a:pPr/>
              <a:t>‹#›</a:t>
            </a:fld>
            <a:endParaRPr lang="en-US"/>
          </a:p>
        </p:txBody>
      </p:sp>
    </p:spTree>
    <p:extLst>
      <p:ext uri="{BB962C8B-B14F-4D97-AF65-F5344CB8AC3E}">
        <p14:creationId xmlns:p14="http://schemas.microsoft.com/office/powerpoint/2010/main" val="3731455905"/>
      </p:ext>
    </p:extLst>
  </p:cSld>
  <p:clrMap bg1="lt1" tx1="dk1" bg2="lt2" tx2="dk2" accent1="accent1" accent2="accent2" accent3="accent3" accent4="accent4" accent5="accent5" accent6="accent6" hlink="hlink" folHlink="folHlink"/>
  <p:notes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cs.microsoft.com/en-us/sql/t-sql/statements/create-index-transact-sql?view=sqlallproducts-allversions#sequential-key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ocs.microsoft.com/en-us/sql/t-sql/statements/create-index-transact-sql?view=sqlallproducts-allversions#sequential-keys"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An incomplete tour of SQL Server DMV’s, covering the most important topics and getting you started on getting the most you can out of these crucial performance indicators.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t>Today’s presentation is delivered with a short delay from the broadcast medium, so if you have any questions, go ahead and submit them any time, and we’ll save time to answer collected questions and at the end.</a:t>
            </a:r>
          </a:p>
          <a:p>
            <a:endParaRPr lang="en-US" dirty="0"/>
          </a:p>
        </p:txBody>
      </p:sp>
      <p:sp>
        <p:nvSpPr>
          <p:cNvPr id="4" name="Slide Number Placeholder 3"/>
          <p:cNvSpPr>
            <a:spLocks noGrp="1"/>
          </p:cNvSpPr>
          <p:nvPr>
            <p:ph type="sldNum" sz="quarter" idx="10"/>
          </p:nvPr>
        </p:nvSpPr>
        <p:spPr/>
        <p:txBody>
          <a:bodyPr/>
          <a:lstStyle/>
          <a:p>
            <a:fld id="{54995D65-F9D0-489D-BCF8-B935B2E6D2F8}" type="slidenum">
              <a:rPr lang="en-US" smtClean="0"/>
              <a:pPr/>
              <a:t>1</a:t>
            </a:fld>
            <a:endParaRPr lang="en-US"/>
          </a:p>
        </p:txBody>
      </p:sp>
    </p:spTree>
    <p:extLst>
      <p:ext uri="{BB962C8B-B14F-4D97-AF65-F5344CB8AC3E}">
        <p14:creationId xmlns:p14="http://schemas.microsoft.com/office/powerpoint/2010/main" val="8850896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hlinkClick r:id="rId3"/>
              </a:rPr>
              <a:t>https://docs.microsoft.com/en-us/sql/t-sql/statements/create-index-transact-sql?view=sqlallproducts-allversions#sequential-keys</a:t>
            </a:r>
            <a:endParaRPr lang="en-US" sz="1800" dirty="0"/>
          </a:p>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17</a:t>
            </a:fld>
            <a:endParaRPr lang="en-US"/>
          </a:p>
        </p:txBody>
      </p:sp>
    </p:spTree>
    <p:extLst>
      <p:ext uri="{BB962C8B-B14F-4D97-AF65-F5344CB8AC3E}">
        <p14:creationId xmlns:p14="http://schemas.microsoft.com/office/powerpoint/2010/main" val="2653229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19</a:t>
            </a:fld>
            <a:endParaRPr lang="en-US"/>
          </a:p>
        </p:txBody>
      </p:sp>
    </p:spTree>
    <p:extLst>
      <p:ext uri="{BB962C8B-B14F-4D97-AF65-F5344CB8AC3E}">
        <p14:creationId xmlns:p14="http://schemas.microsoft.com/office/powerpoint/2010/main" val="72865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20</a:t>
            </a:fld>
            <a:endParaRPr lang="en-US"/>
          </a:p>
        </p:txBody>
      </p:sp>
    </p:spTree>
    <p:extLst>
      <p:ext uri="{BB962C8B-B14F-4D97-AF65-F5344CB8AC3E}">
        <p14:creationId xmlns:p14="http://schemas.microsoft.com/office/powerpoint/2010/main" val="39646541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22</a:t>
            </a:fld>
            <a:endParaRPr lang="en-US"/>
          </a:p>
        </p:txBody>
      </p:sp>
    </p:spTree>
    <p:extLst>
      <p:ext uri="{BB962C8B-B14F-4D97-AF65-F5344CB8AC3E}">
        <p14:creationId xmlns:p14="http://schemas.microsoft.com/office/powerpoint/2010/main" val="14511946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23</a:t>
            </a:fld>
            <a:endParaRPr lang="en-US"/>
          </a:p>
        </p:txBody>
      </p:sp>
    </p:spTree>
    <p:extLst>
      <p:ext uri="{BB962C8B-B14F-4D97-AF65-F5344CB8AC3E}">
        <p14:creationId xmlns:p14="http://schemas.microsoft.com/office/powerpoint/2010/main" val="25319919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I’ll pause for any questions.</a:t>
            </a:r>
          </a:p>
        </p:txBody>
      </p:sp>
      <p:sp>
        <p:nvSpPr>
          <p:cNvPr id="4" name="Slide Number Placeholder 3"/>
          <p:cNvSpPr>
            <a:spLocks noGrp="1"/>
          </p:cNvSpPr>
          <p:nvPr>
            <p:ph type="sldNum" sz="quarter" idx="5"/>
          </p:nvPr>
        </p:nvSpPr>
        <p:spPr/>
        <p:txBody>
          <a:bodyPr/>
          <a:lstStyle/>
          <a:p>
            <a:fld id="{54995D65-F9D0-489D-BCF8-B935B2E6D2F8}" type="slidenum">
              <a:rPr lang="en-US" smtClean="0"/>
              <a:pPr/>
              <a:t>33</a:t>
            </a:fld>
            <a:endParaRPr lang="en-US"/>
          </a:p>
        </p:txBody>
      </p:sp>
    </p:spTree>
    <p:extLst>
      <p:ext uri="{BB962C8B-B14F-4D97-AF65-F5344CB8AC3E}">
        <p14:creationId xmlns:p14="http://schemas.microsoft.com/office/powerpoint/2010/main" val="24084796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talk about sessions and requests.</a:t>
            </a:r>
          </a:p>
        </p:txBody>
      </p:sp>
      <p:sp>
        <p:nvSpPr>
          <p:cNvPr id="4" name="Slide Number Placeholder 3"/>
          <p:cNvSpPr>
            <a:spLocks noGrp="1"/>
          </p:cNvSpPr>
          <p:nvPr>
            <p:ph type="sldNum" sz="quarter" idx="5"/>
          </p:nvPr>
        </p:nvSpPr>
        <p:spPr/>
        <p:txBody>
          <a:bodyPr/>
          <a:lstStyle/>
          <a:p>
            <a:fld id="{54995D65-F9D0-489D-BCF8-B935B2E6D2F8}" type="slidenum">
              <a:rPr lang="en-US" smtClean="0"/>
              <a:pPr/>
              <a:t>35</a:t>
            </a:fld>
            <a:endParaRPr lang="en-US"/>
          </a:p>
        </p:txBody>
      </p:sp>
    </p:spTree>
    <p:extLst>
      <p:ext uri="{BB962C8B-B14F-4D97-AF65-F5344CB8AC3E}">
        <p14:creationId xmlns:p14="http://schemas.microsoft.com/office/powerpoint/2010/main" val="12245748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 first&gt;</a:t>
            </a:r>
          </a:p>
          <a:p>
            <a:r>
              <a:rPr lang="en-US" dirty="0"/>
              <a:t>We talked about that DMV earlier</a:t>
            </a:r>
          </a:p>
        </p:txBody>
      </p:sp>
      <p:sp>
        <p:nvSpPr>
          <p:cNvPr id="4" name="Slide Number Placeholder 3"/>
          <p:cNvSpPr>
            <a:spLocks noGrp="1"/>
          </p:cNvSpPr>
          <p:nvPr>
            <p:ph type="sldNum" sz="quarter" idx="5"/>
          </p:nvPr>
        </p:nvSpPr>
        <p:spPr/>
        <p:txBody>
          <a:bodyPr/>
          <a:lstStyle/>
          <a:p>
            <a:fld id="{54995D65-F9D0-489D-BCF8-B935B2E6D2F8}" type="slidenum">
              <a:rPr lang="en-US" smtClean="0"/>
              <a:pPr/>
              <a:t>36</a:t>
            </a:fld>
            <a:endParaRPr lang="en-US"/>
          </a:p>
        </p:txBody>
      </p:sp>
    </p:spTree>
    <p:extLst>
      <p:ext uri="{BB962C8B-B14F-4D97-AF65-F5344CB8AC3E}">
        <p14:creationId xmlns:p14="http://schemas.microsoft.com/office/powerpoint/2010/main" val="20424619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talk about indexes now.</a:t>
            </a:r>
          </a:p>
        </p:txBody>
      </p:sp>
      <p:sp>
        <p:nvSpPr>
          <p:cNvPr id="4" name="Slide Number Placeholder 3"/>
          <p:cNvSpPr>
            <a:spLocks noGrp="1"/>
          </p:cNvSpPr>
          <p:nvPr>
            <p:ph type="sldNum" sz="quarter" idx="5"/>
          </p:nvPr>
        </p:nvSpPr>
        <p:spPr/>
        <p:txBody>
          <a:bodyPr/>
          <a:lstStyle/>
          <a:p>
            <a:fld id="{54995D65-F9D0-489D-BCF8-B935B2E6D2F8}" type="slidenum">
              <a:rPr lang="en-US" smtClean="0"/>
              <a:pPr/>
              <a:t>40</a:t>
            </a:fld>
            <a:endParaRPr lang="en-US"/>
          </a:p>
        </p:txBody>
      </p:sp>
    </p:spTree>
    <p:extLst>
      <p:ext uri="{BB962C8B-B14F-4D97-AF65-F5344CB8AC3E}">
        <p14:creationId xmlns:p14="http://schemas.microsoft.com/office/powerpoint/2010/main" val="34152531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4995D65-F9D0-489D-BCF8-B935B2E6D2F8}" type="slidenum">
              <a:rPr lang="en-US" smtClean="0"/>
              <a:pPr/>
              <a:t>41</a:t>
            </a:fld>
            <a:endParaRPr lang="en-US"/>
          </a:p>
        </p:txBody>
      </p:sp>
    </p:spTree>
    <p:extLst>
      <p:ext uri="{BB962C8B-B14F-4D97-AF65-F5344CB8AC3E}">
        <p14:creationId xmlns:p14="http://schemas.microsoft.com/office/powerpoint/2010/main" val="4294346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fontScale="400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&lt;read notes&gt;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Everyone can benefit from knowledge of these helpful tools, from developers to report writers to DBA’s of all levels of experience.</a:t>
            </a:r>
          </a:p>
          <a:p>
            <a:r>
              <a:rPr lang="en-US" dirty="0"/>
              <a:t>&lt;next&gt;</a:t>
            </a:r>
          </a:p>
          <a:p>
            <a:r>
              <a:rPr lang="en-US" sz="4000" dirty="0"/>
              <a:t>There are far too many DMVs to be covered in the scope of this presentation, here are the most useful and popular.</a:t>
            </a:r>
          </a:p>
          <a:p>
            <a:r>
              <a:rPr lang="en-US" sz="4000" dirty="0"/>
              <a:t>Getting anything out of DMVs will require you to try them yourself.</a:t>
            </a:r>
          </a:p>
          <a:p>
            <a:r>
              <a:rPr lang="en-US" sz="4000" dirty="0"/>
              <a:t>Short, quick-hitting labs throughout. </a:t>
            </a:r>
            <a:r>
              <a:rPr lang="en-US" sz="3600" dirty="0"/>
              <a:t>We won’t get to all Labs, but you can!</a:t>
            </a:r>
          </a:p>
          <a:p>
            <a:r>
              <a:rPr lang="en-US" sz="4000" dirty="0"/>
              <a:t>Share practical, everyday uses and scripts.</a:t>
            </a:r>
          </a:p>
          <a:p>
            <a:r>
              <a:rPr lang="en-US" sz="4000" dirty="0"/>
              <a:t>If you’re the type who wants to write your own diagnostic queries, explore the internals, design your own maintenance, this presentation is for you.</a:t>
            </a:r>
          </a:p>
          <a:p>
            <a:r>
              <a:rPr lang="en-US" sz="4000" dirty="0"/>
              <a:t>If you didn’t think it was possible to do such things, this presentation is for you.</a:t>
            </a:r>
          </a:p>
          <a:p>
            <a:r>
              <a:rPr lang="en-US" sz="4000" dirty="0"/>
              <a:t>If you use someone else’s maintenance or diagnostic queries but want to understand them better, this presentation is for you.</a:t>
            </a:r>
          </a:p>
          <a:p>
            <a:r>
              <a:rPr lang="en-US" dirty="0"/>
              <a:t>&lt;next&gt;</a:t>
            </a:r>
          </a:p>
          <a:p>
            <a:r>
              <a:rPr lang="en-US" sz="1800" dirty="0"/>
              <a:t>I’ll stop for questions in the middle briefly, and then save time for questions at the end as well.</a:t>
            </a:r>
          </a:p>
          <a:p>
            <a:r>
              <a:rPr lang="en-US" sz="1800" dirty="0"/>
              <a:t>&lt;next&gt;</a:t>
            </a:r>
          </a:p>
          <a:p>
            <a:r>
              <a:rPr lang="en-US" sz="1800" dirty="0"/>
              <a:t>Yep, slide and all code samples will be posted at my blog at SQLTact.com</a:t>
            </a:r>
          </a:p>
          <a:p>
            <a:r>
              <a:rPr lang="en-US" sz="1800" dirty="0"/>
              <a:t>&lt;next&gt;</a:t>
            </a:r>
          </a:p>
          <a:p>
            <a:r>
              <a:rPr lang="en-US" sz="1800" dirty="0"/>
              <a:t>A lot of the code for this presentation is straight from my old consulting team’s still updated SQL Toolbox on </a:t>
            </a:r>
            <a:r>
              <a:rPr lang="en-US" sz="1800" dirty="0" err="1"/>
              <a:t>Github</a:t>
            </a:r>
            <a:r>
              <a:rPr lang="en-US" sz="1800" dirty="0"/>
              <a:t>, it’s out there for everyone’s reference here for free.</a:t>
            </a:r>
          </a:p>
          <a:p>
            <a:endParaRPr lang="en-US" dirty="0"/>
          </a:p>
        </p:txBody>
      </p:sp>
      <p:sp>
        <p:nvSpPr>
          <p:cNvPr id="4" name="Slide Number Placeholder 3"/>
          <p:cNvSpPr>
            <a:spLocks noGrp="1"/>
          </p:cNvSpPr>
          <p:nvPr>
            <p:ph type="sldNum" sz="quarter" idx="10"/>
          </p:nvPr>
        </p:nvSpPr>
        <p:spPr/>
        <p:txBody>
          <a:bodyPr/>
          <a:lstStyle/>
          <a:p>
            <a:fld id="{54995D65-F9D0-489D-BCF8-B935B2E6D2F8}" type="slidenum">
              <a:rPr lang="en-US" smtClean="0"/>
              <a:pPr/>
              <a:t>2</a:t>
            </a:fld>
            <a:endParaRPr lang="en-US"/>
          </a:p>
        </p:txBody>
      </p:sp>
    </p:spTree>
    <p:extLst>
      <p:ext uri="{BB962C8B-B14F-4D97-AF65-F5344CB8AC3E}">
        <p14:creationId xmlns:p14="http://schemas.microsoft.com/office/powerpoint/2010/main" val="22407682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4995D65-F9D0-489D-BCF8-B935B2E6D2F8}" type="slidenum">
              <a:rPr lang="en-US" smtClean="0"/>
              <a:pPr/>
              <a:t>42</a:t>
            </a:fld>
            <a:endParaRPr lang="en-US"/>
          </a:p>
        </p:txBody>
      </p:sp>
    </p:spTree>
    <p:extLst>
      <p:ext uri="{BB962C8B-B14F-4D97-AF65-F5344CB8AC3E}">
        <p14:creationId xmlns:p14="http://schemas.microsoft.com/office/powerpoint/2010/main" val="35319920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4995D65-F9D0-489D-BCF8-B935B2E6D2F8}" type="slidenum">
              <a:rPr lang="en-US" smtClean="0"/>
              <a:pPr/>
              <a:t>43</a:t>
            </a:fld>
            <a:endParaRPr lang="en-US"/>
          </a:p>
        </p:txBody>
      </p:sp>
    </p:spTree>
    <p:extLst>
      <p:ext uri="{BB962C8B-B14F-4D97-AF65-F5344CB8AC3E}">
        <p14:creationId xmlns:p14="http://schemas.microsoft.com/office/powerpoint/2010/main" val="21405046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4995D65-F9D0-489D-BCF8-B935B2E6D2F8}" type="slidenum">
              <a:rPr lang="en-US" smtClean="0"/>
              <a:pPr/>
              <a:t>45</a:t>
            </a:fld>
            <a:endParaRPr lang="en-US"/>
          </a:p>
        </p:txBody>
      </p:sp>
    </p:spTree>
    <p:extLst>
      <p:ext uri="{BB962C8B-B14F-4D97-AF65-F5344CB8AC3E}">
        <p14:creationId xmlns:p14="http://schemas.microsoft.com/office/powerpoint/2010/main" val="42825055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71500" indent="-571500">
              <a:buFont typeface="Arial" panose="020B0604020202020204" pitchFamily="34" charset="0"/>
              <a:buChar char="•"/>
            </a:pPr>
            <a:r>
              <a:rPr lang="en-US" sz="1800" dirty="0">
                <a:latin typeface="Roboto" panose="02000000000000000000" pitchFamily="2" charset="0"/>
                <a:ea typeface="Roboto" panose="02000000000000000000" pitchFamily="2" charset="0"/>
              </a:rPr>
              <a:t>SSMS Maintenance Plans since SQL 2016 have dramatically increased capability to perform </a:t>
            </a:r>
            <a:r>
              <a:rPr lang="en-US" sz="1800" b="1" dirty="0">
                <a:latin typeface="Roboto" panose="02000000000000000000" pitchFamily="2" charset="0"/>
                <a:ea typeface="Roboto" panose="02000000000000000000" pitchFamily="2" charset="0"/>
              </a:rPr>
              <a:t>complex, conditional index maintenance operations. </a:t>
            </a:r>
          </a:p>
          <a:p>
            <a:pPr marL="571500" indent="-571500">
              <a:buFont typeface="Arial" panose="020B0604020202020204" pitchFamily="34" charset="0"/>
              <a:buChar char="•"/>
            </a:pPr>
            <a:r>
              <a:rPr lang="en-US" sz="1800" dirty="0">
                <a:latin typeface="Roboto" panose="02000000000000000000" pitchFamily="2" charset="0"/>
                <a:ea typeface="Roboto" panose="02000000000000000000" pitchFamily="2" charset="0"/>
              </a:rPr>
              <a:t>You can configure the REORGANIZE and REBUILD tasks to maintain only indexes filtered by percentage of fragmentation level, or page count.</a:t>
            </a:r>
          </a:p>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47</a:t>
            </a:fld>
            <a:endParaRPr lang="en-US"/>
          </a:p>
        </p:txBody>
      </p:sp>
    </p:spTree>
    <p:extLst>
      <p:ext uri="{BB962C8B-B14F-4D97-AF65-F5344CB8AC3E}">
        <p14:creationId xmlns:p14="http://schemas.microsoft.com/office/powerpoint/2010/main" val="27272989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&lt;MUST DO THIS LAB&gt;</a:t>
            </a:r>
          </a:p>
        </p:txBody>
      </p:sp>
      <p:sp>
        <p:nvSpPr>
          <p:cNvPr id="4" name="Slide Number Placeholder 3"/>
          <p:cNvSpPr>
            <a:spLocks noGrp="1"/>
          </p:cNvSpPr>
          <p:nvPr>
            <p:ph type="sldNum" sz="quarter" idx="10"/>
          </p:nvPr>
        </p:nvSpPr>
        <p:spPr/>
        <p:txBody>
          <a:bodyPr/>
          <a:lstStyle/>
          <a:p>
            <a:fld id="{54995D65-F9D0-489D-BCF8-B935B2E6D2F8}" type="slidenum">
              <a:rPr lang="en-US" smtClean="0"/>
              <a:pPr/>
              <a:t>49</a:t>
            </a:fld>
            <a:endParaRPr lang="en-US"/>
          </a:p>
        </p:txBody>
      </p:sp>
    </p:spTree>
    <p:extLst>
      <p:ext uri="{BB962C8B-B14F-4D97-AF65-F5344CB8AC3E}">
        <p14:creationId xmlns:p14="http://schemas.microsoft.com/office/powerpoint/2010/main" val="7577713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See this still happening in Microsoft products,</a:t>
            </a:r>
            <a:r>
              <a:rPr lang="en-US" baseline="0" dirty="0"/>
              <a:t> including CRM.</a:t>
            </a:r>
          </a:p>
          <a:p>
            <a:endParaRPr lang="en-US" dirty="0"/>
          </a:p>
        </p:txBody>
      </p:sp>
      <p:sp>
        <p:nvSpPr>
          <p:cNvPr id="4" name="Slide Number Placeholder 3"/>
          <p:cNvSpPr>
            <a:spLocks noGrp="1"/>
          </p:cNvSpPr>
          <p:nvPr>
            <p:ph type="sldNum" sz="quarter" idx="10"/>
          </p:nvPr>
        </p:nvSpPr>
        <p:spPr/>
        <p:txBody>
          <a:bodyPr/>
          <a:lstStyle/>
          <a:p>
            <a:fld id="{54995D65-F9D0-489D-BCF8-B935B2E6D2F8}" type="slidenum">
              <a:rPr lang="en-US" smtClean="0"/>
              <a:pPr/>
              <a:t>50</a:t>
            </a:fld>
            <a:endParaRPr lang="en-US"/>
          </a:p>
        </p:txBody>
      </p:sp>
    </p:spTree>
    <p:extLst>
      <p:ext uri="{BB962C8B-B14F-4D97-AF65-F5344CB8AC3E}">
        <p14:creationId xmlns:p14="http://schemas.microsoft.com/office/powerpoint/2010/main" val="42794814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51</a:t>
            </a:fld>
            <a:endParaRPr lang="en-US"/>
          </a:p>
        </p:txBody>
      </p:sp>
    </p:spTree>
    <p:extLst>
      <p:ext uri="{BB962C8B-B14F-4D97-AF65-F5344CB8AC3E}">
        <p14:creationId xmlns:p14="http://schemas.microsoft.com/office/powerpoint/2010/main" val="35187185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52</a:t>
            </a:fld>
            <a:endParaRPr lang="en-US"/>
          </a:p>
        </p:txBody>
      </p:sp>
    </p:spTree>
    <p:extLst>
      <p:ext uri="{BB962C8B-B14F-4D97-AF65-F5344CB8AC3E}">
        <p14:creationId xmlns:p14="http://schemas.microsoft.com/office/powerpoint/2010/main" val="13077047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sz="4400" dirty="0"/>
              <a:t>&lt;read notes first&gt;</a:t>
            </a:r>
          </a:p>
          <a:p>
            <a:r>
              <a:rPr lang="en-US" sz="4400" dirty="0"/>
              <a:t>My favorite feature of introduced by SQL 2005. </a:t>
            </a:r>
          </a:p>
          <a:p>
            <a:endParaRPr lang="en-US" sz="4400" dirty="0"/>
          </a:p>
          <a:p>
            <a:r>
              <a:rPr lang="en-US" sz="4400" b="0" dirty="0"/>
              <a:t>A set of</a:t>
            </a:r>
            <a:r>
              <a:rPr lang="en-US" sz="4400" dirty="0"/>
              <a:t> DMV’s </a:t>
            </a:r>
            <a:r>
              <a:rPr lang="en-US" sz="4400" b="0" dirty="0"/>
              <a:t>record whenever a query plan recognized the need for an index that could have improved performance.  </a:t>
            </a:r>
          </a:p>
          <a:p>
            <a:r>
              <a:rPr lang="en-US" sz="4400" b="0" dirty="0"/>
              <a:t>SQL records that recognized need, along with estimated statistics on cost and improvement of the new index.</a:t>
            </a:r>
          </a:p>
          <a:p>
            <a:pPr lvl="1"/>
            <a:endParaRPr lang="en-US" sz="3600" dirty="0"/>
          </a:p>
          <a:p>
            <a:r>
              <a:rPr lang="en-US" dirty="0"/>
              <a:t>&lt;read slide&gt;</a:t>
            </a:r>
          </a:p>
        </p:txBody>
      </p:sp>
      <p:sp>
        <p:nvSpPr>
          <p:cNvPr id="4" name="Slide Number Placeholder 3"/>
          <p:cNvSpPr>
            <a:spLocks noGrp="1"/>
          </p:cNvSpPr>
          <p:nvPr>
            <p:ph type="sldNum" sz="quarter" idx="5"/>
          </p:nvPr>
        </p:nvSpPr>
        <p:spPr/>
        <p:txBody>
          <a:bodyPr/>
          <a:lstStyle/>
          <a:p>
            <a:fld id="{54995D65-F9D0-489D-BCF8-B935B2E6D2F8}" type="slidenum">
              <a:rPr lang="en-US" smtClean="0"/>
              <a:pPr/>
              <a:t>53</a:t>
            </a:fld>
            <a:endParaRPr lang="en-US"/>
          </a:p>
        </p:txBody>
      </p:sp>
    </p:spTree>
    <p:extLst>
      <p:ext uri="{BB962C8B-B14F-4D97-AF65-F5344CB8AC3E}">
        <p14:creationId xmlns:p14="http://schemas.microsoft.com/office/powerpoint/2010/main" val="41027483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55</a:t>
            </a:fld>
            <a:endParaRPr lang="en-US"/>
          </a:p>
        </p:txBody>
      </p:sp>
    </p:spTree>
    <p:extLst>
      <p:ext uri="{BB962C8B-B14F-4D97-AF65-F5344CB8AC3E}">
        <p14:creationId xmlns:p14="http://schemas.microsoft.com/office/powerpoint/2010/main" val="24650398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fontScale="400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Roboto" panose="02000000000000000000" pitchFamily="2" charset="0"/>
                <a:ea typeface="Roboto" panose="02000000000000000000" pitchFamily="2" charset="0"/>
              </a:rPr>
              <a:t>&lt;slide first&gt;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Roboto" panose="02000000000000000000" pitchFamily="2" charset="0"/>
                <a:ea typeface="Roboto" panose="02000000000000000000" pitchFamily="2" charset="0"/>
              </a:rPr>
              <a:t>The DMV’s we are talking about today are the foundation of countless third party SQL monitoring applications.</a:t>
            </a:r>
            <a:endParaRPr lang="en-US" sz="1600" dirty="0">
              <a:latin typeface="Roboto" panose="02000000000000000000" pitchFamily="2" charset="0"/>
              <a:ea typeface="Roboto" panose="02000000000000000000" pitchFamily="2" charset="0"/>
            </a:endParaRPr>
          </a:p>
          <a:p>
            <a:r>
              <a:rPr lang="en-US" sz="4400" b="0" dirty="0">
                <a:latin typeface="Roboto" panose="02000000000000000000" pitchFamily="2" charset="0"/>
                <a:ea typeface="Roboto" panose="02000000000000000000" pitchFamily="2" charset="0"/>
              </a:rPr>
              <a:t>They all fall into a category of </a:t>
            </a:r>
            <a:r>
              <a:rPr lang="en-US" sz="4400" dirty="0">
                <a:latin typeface="Roboto" panose="02000000000000000000" pitchFamily="2" charset="0"/>
                <a:ea typeface="Roboto" panose="02000000000000000000" pitchFamily="2" charset="0"/>
              </a:rPr>
              <a:t>DMO’s</a:t>
            </a:r>
            <a:r>
              <a:rPr lang="en-US" sz="4400" b="0" dirty="0">
                <a:latin typeface="Roboto" panose="02000000000000000000" pitchFamily="2" charset="0"/>
                <a:ea typeface="Roboto" panose="02000000000000000000" pitchFamily="2" charset="0"/>
              </a:rPr>
              <a:t>.</a:t>
            </a:r>
          </a:p>
          <a:p>
            <a:r>
              <a:rPr lang="en-US" sz="4400" b="0" dirty="0">
                <a:latin typeface="Roboto" panose="02000000000000000000" pitchFamily="2" charset="0"/>
                <a:ea typeface="Roboto" panose="02000000000000000000" pitchFamily="2" charset="0"/>
              </a:rPr>
              <a:t>Some are </a:t>
            </a:r>
            <a:r>
              <a:rPr lang="en-US" sz="4400" dirty="0">
                <a:latin typeface="Roboto" panose="02000000000000000000" pitchFamily="2" charset="0"/>
                <a:ea typeface="Roboto" panose="02000000000000000000" pitchFamily="2" charset="0"/>
              </a:rPr>
              <a:t>DM</a:t>
            </a:r>
            <a:r>
              <a:rPr lang="en-US" sz="4400" u="sng" dirty="0">
                <a:latin typeface="Roboto" panose="02000000000000000000" pitchFamily="2" charset="0"/>
                <a:ea typeface="Roboto" panose="02000000000000000000" pitchFamily="2" charset="0"/>
              </a:rPr>
              <a:t>F</a:t>
            </a:r>
            <a:r>
              <a:rPr lang="en-US" sz="4400" dirty="0">
                <a:latin typeface="Roboto" panose="02000000000000000000" pitchFamily="2" charset="0"/>
                <a:ea typeface="Roboto" panose="02000000000000000000" pitchFamily="2" charset="0"/>
              </a:rPr>
              <a:t>’s</a:t>
            </a:r>
            <a:r>
              <a:rPr lang="en-US" sz="4400" b="0" dirty="0">
                <a:latin typeface="Roboto" panose="02000000000000000000" pitchFamily="2" charset="0"/>
                <a:ea typeface="Roboto" panose="02000000000000000000" pitchFamily="2" charset="0"/>
              </a:rPr>
              <a:t>, table-valued Functions with parameters.  </a:t>
            </a:r>
          </a:p>
          <a:p>
            <a:r>
              <a:rPr lang="en-US" sz="4400" b="0" dirty="0">
                <a:latin typeface="Roboto" panose="02000000000000000000" pitchFamily="2" charset="0"/>
                <a:ea typeface="Roboto" panose="02000000000000000000" pitchFamily="2" charset="0"/>
              </a:rPr>
              <a:t>For these purposes, we will call them all </a:t>
            </a:r>
            <a:r>
              <a:rPr lang="en-US" sz="4400" dirty="0">
                <a:latin typeface="Roboto" panose="02000000000000000000" pitchFamily="2" charset="0"/>
                <a:ea typeface="Roboto" panose="02000000000000000000" pitchFamily="2" charset="0"/>
              </a:rPr>
              <a:t>DMV’s</a:t>
            </a:r>
            <a:r>
              <a:rPr lang="en-US" sz="4400" b="0" dirty="0">
                <a:latin typeface="Roboto" panose="02000000000000000000" pitchFamily="2" charset="0"/>
                <a:ea typeface="Roboto" panose="02000000000000000000" pitchFamily="2" charset="0"/>
              </a:rPr>
              <a:t>, because we can make more </a:t>
            </a:r>
            <a:r>
              <a:rPr lang="en-US" sz="4400" dirty="0">
                <a:latin typeface="Roboto" panose="02000000000000000000" pitchFamily="2" charset="0"/>
                <a:ea typeface="Roboto" panose="02000000000000000000" pitchFamily="2" charset="0"/>
              </a:rPr>
              <a:t>jokes</a:t>
            </a:r>
            <a:r>
              <a:rPr lang="en-US" sz="4400" b="0" dirty="0">
                <a:latin typeface="Roboto" panose="02000000000000000000" pitchFamily="2" charset="0"/>
                <a:ea typeface="Roboto" panose="02000000000000000000" pitchFamily="2" charset="0"/>
              </a:rPr>
              <a:t> about </a:t>
            </a:r>
            <a:r>
              <a:rPr lang="en-US" sz="4400" dirty="0">
                <a:latin typeface="Roboto" panose="02000000000000000000" pitchFamily="2" charset="0"/>
                <a:ea typeface="Roboto" panose="02000000000000000000" pitchFamily="2" charset="0"/>
              </a:rPr>
              <a:t>DMV’s</a:t>
            </a:r>
            <a:r>
              <a:rPr lang="en-US" sz="4400" b="0" dirty="0">
                <a:latin typeface="Roboto" panose="02000000000000000000" pitchFamily="2" charset="0"/>
                <a:ea typeface="Roboto" panose="02000000000000000000" pitchFamily="2" charset="0"/>
              </a:rPr>
              <a:t>.  </a:t>
            </a:r>
          </a:p>
          <a:p>
            <a:pPr marL="0" marR="0" lvl="1" indent="0" algn="l" defTabSz="914400" rtl="0" eaLnBrk="1" fontAlgn="auto" latinLnBrk="0" hangingPunct="1">
              <a:lnSpc>
                <a:spcPct val="100000"/>
              </a:lnSpc>
              <a:spcBef>
                <a:spcPts val="0"/>
              </a:spcBef>
              <a:spcAft>
                <a:spcPts val="0"/>
              </a:spcAft>
              <a:buClrTx/>
              <a:buSzTx/>
              <a:buFontTx/>
              <a:buNone/>
              <a:tabLst/>
              <a:defRPr/>
            </a:pPr>
            <a:r>
              <a:rPr lang="en-US" sz="3200" dirty="0"/>
              <a:t>They could also be called DMO’s, Dynamic Management </a:t>
            </a:r>
            <a:r>
              <a:rPr lang="en-US" sz="3200" b="1" dirty="0"/>
              <a:t>Objects</a:t>
            </a:r>
            <a:r>
              <a:rPr lang="en-US" sz="3200" dirty="0"/>
              <a:t>, but that acronym is already taken by Distributed Management </a:t>
            </a:r>
            <a:r>
              <a:rPr lang="en-US" dirty="0"/>
              <a:t>Objects</a:t>
            </a:r>
            <a:r>
              <a:rPr lang="en-US" sz="3200" dirty="0"/>
              <a:t>.</a:t>
            </a:r>
          </a:p>
          <a:p>
            <a:r>
              <a:rPr lang="en-US" dirty="0"/>
              <a:t>&lt;next&gt;</a:t>
            </a:r>
          </a:p>
          <a:p>
            <a:r>
              <a:rPr lang="en-US" sz="3500" dirty="0"/>
              <a:t>Some database-level DMV’s require the database to be in the needed </a:t>
            </a:r>
            <a:r>
              <a:rPr lang="en-US" sz="3500" i="1" dirty="0"/>
              <a:t>compatibility mode</a:t>
            </a:r>
            <a:r>
              <a:rPr lang="en-US" sz="3500" dirty="0"/>
              <a:t> or higher, some do not.</a:t>
            </a:r>
          </a:p>
          <a:p>
            <a:r>
              <a:rPr lang="en-US" sz="3500" dirty="0"/>
              <a:t>Some towards the end of the presentation have been introduced more recently, including some in SQL Server 2019 that we’ll call out specifically.</a:t>
            </a:r>
          </a:p>
          <a:p>
            <a:r>
              <a:rPr lang="en-US" sz="3500" dirty="0"/>
              <a:t>Often, DMV changes are included for older versions via Service Packs or Cumulative Updates, so something may only work in SQL 2012 SP4, but not before.</a:t>
            </a:r>
          </a:p>
          <a:p>
            <a:r>
              <a:rPr lang="en-US" sz="3500" dirty="0"/>
              <a:t>Most of this content applies to SQL Server, all service level objectives of Azure SQL, SQL on Linux, and Azure SQL Managed Instance, with few exceptions.</a:t>
            </a:r>
          </a:p>
          <a:p>
            <a:endParaRPr lang="en-US" sz="3500" dirty="0"/>
          </a:p>
          <a:p>
            <a:endParaRPr lang="en-US" dirty="0"/>
          </a:p>
          <a:p>
            <a:endParaRPr lang="en-US" b="0" dirty="0"/>
          </a:p>
        </p:txBody>
      </p:sp>
      <p:sp>
        <p:nvSpPr>
          <p:cNvPr id="4" name="Slide Number Placeholder 3"/>
          <p:cNvSpPr>
            <a:spLocks noGrp="1"/>
          </p:cNvSpPr>
          <p:nvPr>
            <p:ph type="sldNum" sz="quarter" idx="10"/>
          </p:nvPr>
        </p:nvSpPr>
        <p:spPr/>
        <p:txBody>
          <a:bodyPr/>
          <a:lstStyle/>
          <a:p>
            <a:fld id="{54995D65-F9D0-489D-BCF8-B935B2E6D2F8}" type="slidenum">
              <a:rPr lang="en-US" smtClean="0"/>
              <a:pPr/>
              <a:t>3</a:t>
            </a:fld>
            <a:endParaRPr lang="en-US"/>
          </a:p>
        </p:txBody>
      </p:sp>
    </p:spTree>
    <p:extLst>
      <p:ext uri="{BB962C8B-B14F-4D97-AF65-F5344CB8AC3E}">
        <p14:creationId xmlns:p14="http://schemas.microsoft.com/office/powerpoint/2010/main" val="18755440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Try to understand the business cycle!</a:t>
            </a:r>
          </a:p>
        </p:txBody>
      </p:sp>
      <p:sp>
        <p:nvSpPr>
          <p:cNvPr id="4" name="Slide Number Placeholder 3"/>
          <p:cNvSpPr>
            <a:spLocks noGrp="1"/>
          </p:cNvSpPr>
          <p:nvPr>
            <p:ph type="sldNum" sz="quarter" idx="5"/>
          </p:nvPr>
        </p:nvSpPr>
        <p:spPr/>
        <p:txBody>
          <a:bodyPr/>
          <a:lstStyle/>
          <a:p>
            <a:fld id="{54995D65-F9D0-489D-BCF8-B935B2E6D2F8}" type="slidenum">
              <a:rPr lang="en-US" smtClean="0"/>
              <a:pPr/>
              <a:t>56</a:t>
            </a:fld>
            <a:endParaRPr lang="en-US"/>
          </a:p>
        </p:txBody>
      </p:sp>
    </p:spTree>
    <p:extLst>
      <p:ext uri="{BB962C8B-B14F-4D97-AF65-F5344CB8AC3E}">
        <p14:creationId xmlns:p14="http://schemas.microsoft.com/office/powerpoint/2010/main" val="7263691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Try to understand the business cycle!</a:t>
            </a:r>
          </a:p>
        </p:txBody>
      </p:sp>
      <p:sp>
        <p:nvSpPr>
          <p:cNvPr id="4" name="Slide Number Placeholder 3"/>
          <p:cNvSpPr>
            <a:spLocks noGrp="1"/>
          </p:cNvSpPr>
          <p:nvPr>
            <p:ph type="sldNum" sz="quarter" idx="5"/>
          </p:nvPr>
        </p:nvSpPr>
        <p:spPr/>
        <p:txBody>
          <a:bodyPr/>
          <a:lstStyle/>
          <a:p>
            <a:fld id="{54995D65-F9D0-489D-BCF8-B935B2E6D2F8}" type="slidenum">
              <a:rPr lang="en-US" smtClean="0"/>
              <a:pPr/>
              <a:t>57</a:t>
            </a:fld>
            <a:endParaRPr lang="en-US"/>
          </a:p>
        </p:txBody>
      </p:sp>
    </p:spTree>
    <p:extLst>
      <p:ext uri="{BB962C8B-B14F-4D97-AF65-F5344CB8AC3E}">
        <p14:creationId xmlns:p14="http://schemas.microsoft.com/office/powerpoint/2010/main" val="37708647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60</a:t>
            </a:fld>
            <a:endParaRPr lang="en-US"/>
          </a:p>
        </p:txBody>
      </p:sp>
    </p:spTree>
    <p:extLst>
      <p:ext uri="{BB962C8B-B14F-4D97-AF65-F5344CB8AC3E}">
        <p14:creationId xmlns:p14="http://schemas.microsoft.com/office/powerpoint/2010/main" val="33060257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rPr>
              <a:t>For example, need to actually do some division between two rows to get the Buffer Cache Hit Ratio – a useful memory usage counter.</a:t>
            </a:r>
          </a:p>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65</a:t>
            </a:fld>
            <a:endParaRPr lang="en-US"/>
          </a:p>
        </p:txBody>
      </p:sp>
    </p:spTree>
    <p:extLst>
      <p:ext uri="{BB962C8B-B14F-4D97-AF65-F5344CB8AC3E}">
        <p14:creationId xmlns:p14="http://schemas.microsoft.com/office/powerpoint/2010/main" val="37632834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Instant File Initialization used to be much harder to figure out if it was enabled, now it’s easy.</a:t>
            </a:r>
          </a:p>
        </p:txBody>
      </p:sp>
      <p:sp>
        <p:nvSpPr>
          <p:cNvPr id="4" name="Slide Number Placeholder 3"/>
          <p:cNvSpPr>
            <a:spLocks noGrp="1"/>
          </p:cNvSpPr>
          <p:nvPr>
            <p:ph type="sldNum" sz="quarter" idx="5"/>
          </p:nvPr>
        </p:nvSpPr>
        <p:spPr/>
        <p:txBody>
          <a:bodyPr/>
          <a:lstStyle/>
          <a:p>
            <a:fld id="{54995D65-F9D0-489D-BCF8-B935B2E6D2F8}" type="slidenum">
              <a:rPr lang="en-US" smtClean="0"/>
              <a:pPr/>
              <a:t>69</a:t>
            </a:fld>
            <a:endParaRPr lang="en-US"/>
          </a:p>
        </p:txBody>
      </p:sp>
    </p:spTree>
    <p:extLst>
      <p:ext uri="{BB962C8B-B14F-4D97-AF65-F5344CB8AC3E}">
        <p14:creationId xmlns:p14="http://schemas.microsoft.com/office/powerpoint/2010/main" val="41688217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70</a:t>
            </a:fld>
            <a:endParaRPr lang="en-US"/>
          </a:p>
        </p:txBody>
      </p:sp>
    </p:spTree>
    <p:extLst>
      <p:ext uri="{BB962C8B-B14F-4D97-AF65-F5344CB8AC3E}">
        <p14:creationId xmlns:p14="http://schemas.microsoft.com/office/powerpoint/2010/main" val="18456963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STEM education nonprofit local to me that I volunteer for, please reach out and share your knowledge with the next generation, and especially with folks in your community that are needing to find new careers during the pandemic.</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6FAD78-1551-4070-85DE-2E0D872D520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32342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This presentation is available for download at my blog SQLTact.com.</a:t>
            </a:r>
          </a:p>
          <a:p>
            <a:endParaRPr lang="en-CA" dirty="0"/>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D65AC4-17B0-4E19-8496-B264E70A18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952509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These are read-only permissions that </a:t>
            </a:r>
            <a:r>
              <a:rPr lang="en-US" sz="1800" i="1" dirty="0"/>
              <a:t>may be </a:t>
            </a:r>
            <a:r>
              <a:rPr lang="en-US" sz="1800" dirty="0"/>
              <a:t>appropriate for developers in prod.</a:t>
            </a:r>
          </a:p>
          <a:p>
            <a:r>
              <a:rPr lang="en-US" sz="1800" dirty="0"/>
              <a:t>Now, what have I done wrong here, already? Don’t grant permissions to individuals of course, but rather to security groups in Active Directory, get in that habit. </a:t>
            </a:r>
          </a:p>
          <a:p>
            <a:r>
              <a:rPr lang="en-US" sz="1800" dirty="0"/>
              <a:t>&lt;optional&gt;</a:t>
            </a:r>
          </a:p>
          <a:p>
            <a:r>
              <a:rPr lang="en-US" sz="1800" dirty="0"/>
              <a:t>For a lot more on best security practices, I’ll be giving a presentation on Security Principals 101 tomorrow at the Database Professionals Virtual Meetup Group online, you can check that out on my blog as well.</a:t>
            </a:r>
          </a:p>
        </p:txBody>
      </p:sp>
      <p:sp>
        <p:nvSpPr>
          <p:cNvPr id="4" name="Slide Number Placeholder 3"/>
          <p:cNvSpPr>
            <a:spLocks noGrp="1"/>
          </p:cNvSpPr>
          <p:nvPr>
            <p:ph type="sldNum" sz="quarter" idx="5"/>
          </p:nvPr>
        </p:nvSpPr>
        <p:spPr/>
        <p:txBody>
          <a:bodyPr/>
          <a:lstStyle/>
          <a:p>
            <a:fld id="{54995D65-F9D0-489D-BCF8-B935B2E6D2F8}" type="slidenum">
              <a:rPr lang="en-US" smtClean="0"/>
              <a:pPr/>
              <a:t>4</a:t>
            </a:fld>
            <a:endParaRPr lang="en-US"/>
          </a:p>
        </p:txBody>
      </p:sp>
    </p:spTree>
    <p:extLst>
      <p:ext uri="{BB962C8B-B14F-4D97-AF65-F5344CB8AC3E}">
        <p14:creationId xmlns:p14="http://schemas.microsoft.com/office/powerpoint/2010/main" val="24721011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Many performance suites do little more than incorporate Wait Stats data for charts in their dashboards, but they also are great sponsors of user groups and tech events!</a:t>
            </a:r>
            <a:endParaRPr lang="en-US" sz="1400" dirty="0"/>
          </a:p>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6</a:t>
            </a:fld>
            <a:endParaRPr lang="en-US"/>
          </a:p>
        </p:txBody>
      </p:sp>
    </p:spTree>
    <p:extLst>
      <p:ext uri="{BB962C8B-B14F-4D97-AF65-F5344CB8AC3E}">
        <p14:creationId xmlns:p14="http://schemas.microsoft.com/office/powerpoint/2010/main" val="40446672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&lt;read slide first&gt;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We are actually working to document more and more of these continuously.</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Now, most of these aren’t that important or common, and it’s best to exclude types that match ‘%SLEEP%’ because those are related to </a:t>
            </a:r>
            <a:r>
              <a:rPr lang="en-US" dirty="0" err="1"/>
              <a:t>db</a:t>
            </a:r>
            <a:r>
              <a:rPr lang="en-US" dirty="0"/>
              <a:t> system startup waits or background task waits and shouldn’t be considered part of user performance.</a:t>
            </a:r>
          </a:p>
          <a:p>
            <a:endParaRPr lang="en-US" dirty="0"/>
          </a:p>
          <a:p>
            <a:r>
              <a:rPr lang="en-US" dirty="0"/>
              <a:t>In fact there are a bunch of wait types to ignore…</a:t>
            </a:r>
          </a:p>
        </p:txBody>
      </p:sp>
      <p:sp>
        <p:nvSpPr>
          <p:cNvPr id="4" name="Slide Number Placeholder 3"/>
          <p:cNvSpPr>
            <a:spLocks noGrp="1"/>
          </p:cNvSpPr>
          <p:nvPr>
            <p:ph type="sldNum" sz="quarter" idx="10"/>
          </p:nvPr>
        </p:nvSpPr>
        <p:spPr/>
        <p:txBody>
          <a:bodyPr/>
          <a:lstStyle/>
          <a:p>
            <a:fld id="{54995D65-F9D0-489D-BCF8-B935B2E6D2F8}" type="slidenum">
              <a:rPr lang="en-US" smtClean="0"/>
              <a:pPr/>
              <a:t>7</a:t>
            </a:fld>
            <a:endParaRPr lang="en-US"/>
          </a:p>
        </p:txBody>
      </p:sp>
    </p:spTree>
    <p:extLst>
      <p:ext uri="{BB962C8B-B14F-4D97-AF65-F5344CB8AC3E}">
        <p14:creationId xmlns:p14="http://schemas.microsoft.com/office/powerpoint/2010/main" val="17552592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some common waits…</a:t>
            </a:r>
          </a:p>
        </p:txBody>
      </p:sp>
      <p:sp>
        <p:nvSpPr>
          <p:cNvPr id="4" name="Slide Number Placeholder 3"/>
          <p:cNvSpPr>
            <a:spLocks noGrp="1"/>
          </p:cNvSpPr>
          <p:nvPr>
            <p:ph type="sldNum" sz="quarter" idx="5"/>
          </p:nvPr>
        </p:nvSpPr>
        <p:spPr/>
        <p:txBody>
          <a:bodyPr/>
          <a:lstStyle/>
          <a:p>
            <a:fld id="{54995D65-F9D0-489D-BCF8-B935B2E6D2F8}" type="slidenum">
              <a:rPr lang="en-US" smtClean="0"/>
              <a:pPr/>
              <a:t>8</a:t>
            </a:fld>
            <a:endParaRPr lang="en-US"/>
          </a:p>
        </p:txBody>
      </p:sp>
    </p:spTree>
    <p:extLst>
      <p:ext uri="{BB962C8B-B14F-4D97-AF65-F5344CB8AC3E}">
        <p14:creationId xmlns:p14="http://schemas.microsoft.com/office/powerpoint/2010/main" val="3654470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aside on how CXPACKET has changed.</a:t>
            </a:r>
          </a:p>
        </p:txBody>
      </p:sp>
      <p:sp>
        <p:nvSpPr>
          <p:cNvPr id="4" name="Slide Number Placeholder 3"/>
          <p:cNvSpPr>
            <a:spLocks noGrp="1"/>
          </p:cNvSpPr>
          <p:nvPr>
            <p:ph type="sldNum" sz="quarter" idx="5"/>
          </p:nvPr>
        </p:nvSpPr>
        <p:spPr/>
        <p:txBody>
          <a:bodyPr/>
          <a:lstStyle/>
          <a:p>
            <a:fld id="{54995D65-F9D0-489D-BCF8-B935B2E6D2F8}" type="slidenum">
              <a:rPr lang="en-US" smtClean="0"/>
              <a:pPr/>
              <a:t>11</a:t>
            </a:fld>
            <a:endParaRPr lang="en-US"/>
          </a:p>
        </p:txBody>
      </p:sp>
    </p:spTree>
    <p:extLst>
      <p:ext uri="{BB962C8B-B14F-4D97-AF65-F5344CB8AC3E}">
        <p14:creationId xmlns:p14="http://schemas.microsoft.com/office/powerpoint/2010/main" val="24923981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hlinkClick r:id="rId3"/>
              </a:rPr>
              <a:t>https://docs.microsoft.com/en-us/sql/t-sql/statements/create-index-transact-sql?view=sqlallproducts-allversions#sequential-keys</a:t>
            </a:r>
            <a:endParaRPr lang="en-US" sz="1800" dirty="0"/>
          </a:p>
          <a:p>
            <a:endParaRPr lang="en-US" dirty="0"/>
          </a:p>
        </p:txBody>
      </p:sp>
      <p:sp>
        <p:nvSpPr>
          <p:cNvPr id="4" name="Slide Number Placeholder 3"/>
          <p:cNvSpPr>
            <a:spLocks noGrp="1"/>
          </p:cNvSpPr>
          <p:nvPr>
            <p:ph type="sldNum" sz="quarter" idx="5"/>
          </p:nvPr>
        </p:nvSpPr>
        <p:spPr/>
        <p:txBody>
          <a:bodyPr/>
          <a:lstStyle/>
          <a:p>
            <a:fld id="{54995D65-F9D0-489D-BCF8-B935B2E6D2F8}" type="slidenum">
              <a:rPr lang="en-US" smtClean="0"/>
              <a:pPr/>
              <a:t>16</a:t>
            </a:fld>
            <a:endParaRPr lang="en-US"/>
          </a:p>
        </p:txBody>
      </p:sp>
    </p:spTree>
    <p:extLst>
      <p:ext uri="{BB962C8B-B14F-4D97-AF65-F5344CB8AC3E}">
        <p14:creationId xmlns:p14="http://schemas.microsoft.com/office/powerpoint/2010/main" val="27159798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5.xml"/><Relationship Id="rId1" Type="http://schemas.openxmlformats.org/officeDocument/2006/relationships/themeOverride" Target="../theme/themeOverride1.xml"/><Relationship Id="rId4" Type="http://schemas.openxmlformats.org/officeDocument/2006/relationships/image" Target="../media/image7.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5.xml"/><Relationship Id="rId1" Type="http://schemas.openxmlformats.org/officeDocument/2006/relationships/themeOverride" Target="../theme/themeOverride2.xml"/><Relationship Id="rId4" Type="http://schemas.openxmlformats.org/officeDocument/2006/relationships/image" Target="../media/image7.png"/></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tiff"/><Relationship Id="rId3" Type="http://schemas.openxmlformats.org/officeDocument/2006/relationships/image" Target="../media/image8.png"/><Relationship Id="rId7" Type="http://schemas.openxmlformats.org/officeDocument/2006/relationships/image" Target="../media/image11.png"/><Relationship Id="rId12" Type="http://schemas.openxmlformats.org/officeDocument/2006/relationships/image" Target="../media/image16.tiff"/><Relationship Id="rId2" Type="http://schemas.openxmlformats.org/officeDocument/2006/relationships/image" Target="../media/image7.png"/><Relationship Id="rId1" Type="http://schemas.openxmlformats.org/officeDocument/2006/relationships/slideMaster" Target="../slideMasters/slideMaster5.xml"/><Relationship Id="rId6" Type="http://schemas.openxmlformats.org/officeDocument/2006/relationships/image" Target="../media/image10.png"/><Relationship Id="rId11" Type="http://schemas.openxmlformats.org/officeDocument/2006/relationships/image" Target="../media/image15.tiff"/><Relationship Id="rId5" Type="http://schemas.openxmlformats.org/officeDocument/2006/relationships/image" Target="../media/image9.png"/><Relationship Id="rId10" Type="http://schemas.openxmlformats.org/officeDocument/2006/relationships/image" Target="../media/image14.tiff"/><Relationship Id="rId4" Type="http://schemas.microsoft.com/office/2007/relationships/hdphoto" Target="../media/hdphoto1.wdp"/><Relationship Id="rId9" Type="http://schemas.openxmlformats.org/officeDocument/2006/relationships/image" Target="../media/image13.png"/><Relationship Id="rId14" Type="http://schemas.openxmlformats.org/officeDocument/2006/relationships/image" Target="../media/image18.tiff"/></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6.xml"/><Relationship Id="rId1" Type="http://schemas.openxmlformats.org/officeDocument/2006/relationships/themeOverride" Target="../theme/themeOverride3.xml"/><Relationship Id="rId4"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6.xml"/><Relationship Id="rId1" Type="http://schemas.openxmlformats.org/officeDocument/2006/relationships/themeOverride" Target="../theme/themeOverride4.xml"/><Relationship Id="rId4" Type="http://schemas.openxmlformats.org/officeDocument/2006/relationships/image" Target="../media/image7.png"/></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tiff"/><Relationship Id="rId3" Type="http://schemas.openxmlformats.org/officeDocument/2006/relationships/image" Target="../media/image8.png"/><Relationship Id="rId7" Type="http://schemas.openxmlformats.org/officeDocument/2006/relationships/image" Target="../media/image11.png"/><Relationship Id="rId12" Type="http://schemas.openxmlformats.org/officeDocument/2006/relationships/image" Target="../media/image16.tiff"/><Relationship Id="rId2" Type="http://schemas.openxmlformats.org/officeDocument/2006/relationships/image" Target="../media/image7.png"/><Relationship Id="rId1" Type="http://schemas.openxmlformats.org/officeDocument/2006/relationships/slideMaster" Target="../slideMasters/slideMaster6.xml"/><Relationship Id="rId6" Type="http://schemas.openxmlformats.org/officeDocument/2006/relationships/image" Target="../media/image10.png"/><Relationship Id="rId11" Type="http://schemas.openxmlformats.org/officeDocument/2006/relationships/image" Target="../media/image15.tiff"/><Relationship Id="rId5" Type="http://schemas.openxmlformats.org/officeDocument/2006/relationships/image" Target="../media/image9.png"/><Relationship Id="rId10" Type="http://schemas.openxmlformats.org/officeDocument/2006/relationships/image" Target="../media/image14.tiff"/><Relationship Id="rId4" Type="http://schemas.microsoft.com/office/2007/relationships/hdphoto" Target="../media/hdphoto1.wdp"/><Relationship Id="rId9" Type="http://schemas.openxmlformats.org/officeDocument/2006/relationships/image" Target="../media/image13.png"/><Relationship Id="rId14" Type="http://schemas.openxmlformats.org/officeDocument/2006/relationships/image" Target="../media/image18.tiff"/></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04800" y="2694214"/>
            <a:ext cx="11379200" cy="1143000"/>
          </a:xfrm>
        </p:spPr>
        <p:txBody>
          <a:bodyPr/>
          <a:lstStyle>
            <a:lvl1pPr>
              <a:defRPr cap="all" baseline="0">
                <a:solidFill>
                  <a:srgbClr val="3D156F"/>
                </a:solidFill>
              </a:defRPr>
            </a:lvl1pPr>
          </a:lstStyle>
          <a:p>
            <a:r>
              <a:rPr lang="en-US"/>
              <a:t>Click to edit Master title style</a:t>
            </a:r>
            <a:endParaRPr lang="en-US" dirty="0"/>
          </a:p>
        </p:txBody>
      </p:sp>
    </p:spTree>
    <p:extLst>
      <p:ext uri="{BB962C8B-B14F-4D97-AF65-F5344CB8AC3E}">
        <p14:creationId xmlns:p14="http://schemas.microsoft.com/office/powerpoint/2010/main" val="1886191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56428604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5596689" y="-34073"/>
            <a:ext cx="6633400" cy="6944936"/>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 name="Title 1"/>
          <p:cNvSpPr>
            <a:spLocks noGrp="1"/>
          </p:cNvSpPr>
          <p:nvPr>
            <p:ph type="title" hasCustomPrompt="1"/>
          </p:nvPr>
        </p:nvSpPr>
        <p:spPr>
          <a:xfrm>
            <a:off x="664526" y="2514904"/>
            <a:ext cx="4331368" cy="627904"/>
          </a:xfrm>
        </p:spPr>
        <p:txBody>
          <a:bodyPr anchor="b"/>
          <a:lstStyle>
            <a:lvl1pPr algn="l">
              <a:defRPr sz="4267"/>
            </a:lvl1pPr>
          </a:lstStyle>
          <a:p>
            <a:r>
              <a:rPr lang="en-US" dirty="0"/>
              <a:t>Speaker Name</a:t>
            </a:r>
          </a:p>
        </p:txBody>
      </p:sp>
      <p:sp>
        <p:nvSpPr>
          <p:cNvPr id="18" name="Text Placeholder 17"/>
          <p:cNvSpPr>
            <a:spLocks noGrp="1"/>
          </p:cNvSpPr>
          <p:nvPr>
            <p:ph type="body" sz="quarter" idx="10" hasCustomPrompt="1"/>
          </p:nvPr>
        </p:nvSpPr>
        <p:spPr>
          <a:xfrm>
            <a:off x="664756" y="3194535"/>
            <a:ext cx="4330700" cy="540913"/>
          </a:xfrm>
        </p:spPr>
        <p:txBody>
          <a:bodyPr/>
          <a:lstStyle>
            <a:lvl1pPr marL="0" marR="0" indent="0" algn="l" defTabSz="609578" rtl="0" eaLnBrk="1" fontAlgn="auto" latinLnBrk="0" hangingPunct="1">
              <a:lnSpc>
                <a:spcPct val="100000"/>
              </a:lnSpc>
              <a:spcBef>
                <a:spcPct val="0"/>
              </a:spcBef>
              <a:spcAft>
                <a:spcPts val="0"/>
              </a:spcAft>
              <a:buClrTx/>
              <a:buSzTx/>
              <a:buFontTx/>
              <a:buNone/>
              <a:tabLst/>
              <a:defRPr kumimoji="0" lang="en-US" sz="2667"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dirty="0"/>
              <a:t>Title, Company</a:t>
            </a:r>
          </a:p>
        </p:txBody>
      </p:sp>
      <p:sp>
        <p:nvSpPr>
          <p:cNvPr id="23" name="Text Placeholder 17"/>
          <p:cNvSpPr>
            <a:spLocks noGrp="1"/>
          </p:cNvSpPr>
          <p:nvPr>
            <p:ph type="body" sz="quarter" idx="11" hasCustomPrompt="1"/>
          </p:nvPr>
        </p:nvSpPr>
        <p:spPr>
          <a:xfrm>
            <a:off x="7759341" y="1514756"/>
            <a:ext cx="3929500" cy="358448"/>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Biography Point One</a:t>
            </a:r>
          </a:p>
        </p:txBody>
      </p:sp>
      <p:sp>
        <p:nvSpPr>
          <p:cNvPr id="39" name="Picture Placeholder 38"/>
          <p:cNvSpPr>
            <a:spLocks noGrp="1"/>
          </p:cNvSpPr>
          <p:nvPr>
            <p:ph type="pic" sz="quarter" idx="12" hasCustomPrompt="1"/>
          </p:nvPr>
        </p:nvSpPr>
        <p:spPr>
          <a:xfrm>
            <a:off x="664526" y="453293"/>
            <a:ext cx="1924051" cy="1924049"/>
          </a:xfrm>
          <a:prstGeom prst="ellipse">
            <a:avLst/>
          </a:prstGeom>
          <a:solidFill>
            <a:schemeClr val="bg2">
              <a:lumMod val="95000"/>
            </a:schemeClr>
          </a:solidFill>
        </p:spPr>
        <p:txBody>
          <a:bodyPr anchor="ctr"/>
          <a:lstStyle>
            <a:lvl1pPr algn="ctr">
              <a:defRPr sz="1400"/>
            </a:lvl1pPr>
          </a:lstStyle>
          <a:p>
            <a:r>
              <a:rPr lang="en-US" dirty="0"/>
              <a:t>PLACE YOUR PHOTO HERE</a:t>
            </a:r>
          </a:p>
        </p:txBody>
      </p:sp>
      <p:sp>
        <p:nvSpPr>
          <p:cNvPr id="40" name="Text Placeholder 17"/>
          <p:cNvSpPr>
            <a:spLocks noGrp="1"/>
          </p:cNvSpPr>
          <p:nvPr>
            <p:ph type="body" sz="quarter" idx="13" hasCustomPrompt="1"/>
          </p:nvPr>
        </p:nvSpPr>
        <p:spPr>
          <a:xfrm>
            <a:off x="7759341" y="1873836"/>
            <a:ext cx="3929500" cy="792684"/>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1" name="Text Placeholder 17"/>
          <p:cNvSpPr>
            <a:spLocks noGrp="1"/>
          </p:cNvSpPr>
          <p:nvPr>
            <p:ph type="body" sz="quarter" idx="14" hasCustomPrompt="1"/>
          </p:nvPr>
        </p:nvSpPr>
        <p:spPr>
          <a:xfrm>
            <a:off x="7759341" y="3008431"/>
            <a:ext cx="3929500" cy="358448"/>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Biography Point Two</a:t>
            </a:r>
          </a:p>
        </p:txBody>
      </p:sp>
      <p:sp>
        <p:nvSpPr>
          <p:cNvPr id="42" name="Text Placeholder 17"/>
          <p:cNvSpPr>
            <a:spLocks noGrp="1"/>
          </p:cNvSpPr>
          <p:nvPr>
            <p:ph type="body" sz="quarter" idx="15" hasCustomPrompt="1"/>
          </p:nvPr>
        </p:nvSpPr>
        <p:spPr>
          <a:xfrm>
            <a:off x="7759341" y="3367510"/>
            <a:ext cx="3929500" cy="792684"/>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3" name="Text Placeholder 17"/>
          <p:cNvSpPr>
            <a:spLocks noGrp="1"/>
          </p:cNvSpPr>
          <p:nvPr>
            <p:ph type="body" sz="quarter" idx="16" hasCustomPrompt="1"/>
          </p:nvPr>
        </p:nvSpPr>
        <p:spPr>
          <a:xfrm>
            <a:off x="7759341" y="4480060"/>
            <a:ext cx="3929500" cy="358448"/>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Biography Point Three</a:t>
            </a:r>
          </a:p>
        </p:txBody>
      </p:sp>
      <p:sp>
        <p:nvSpPr>
          <p:cNvPr id="44" name="Text Placeholder 17"/>
          <p:cNvSpPr>
            <a:spLocks noGrp="1"/>
          </p:cNvSpPr>
          <p:nvPr>
            <p:ph type="body" sz="quarter" idx="17" hasCustomPrompt="1"/>
          </p:nvPr>
        </p:nvSpPr>
        <p:spPr>
          <a:xfrm>
            <a:off x="7759341" y="4839139"/>
            <a:ext cx="3929500" cy="792684"/>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9" name="Text Placeholder 48"/>
          <p:cNvSpPr>
            <a:spLocks noGrp="1"/>
          </p:cNvSpPr>
          <p:nvPr>
            <p:ph type="body" sz="quarter" idx="18" hasCustomPrompt="1"/>
          </p:nvPr>
        </p:nvSpPr>
        <p:spPr>
          <a:xfrm>
            <a:off x="1176050" y="4239146"/>
            <a:ext cx="3819404"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dirty="0">
                <a:solidFill>
                  <a:schemeClr val="accent1"/>
                </a:solidFill>
              </a:rPr>
              <a:t>/</a:t>
            </a:r>
            <a:r>
              <a:rPr lang="en-US" sz="1467" dirty="0" err="1">
                <a:solidFill>
                  <a:schemeClr val="accent1"/>
                </a:solidFill>
              </a:rPr>
              <a:t>yourname</a:t>
            </a:r>
            <a:endParaRPr lang="en-US" sz="1467" dirty="0">
              <a:solidFill>
                <a:schemeClr val="accent1"/>
              </a:solidFill>
            </a:endParaRPr>
          </a:p>
        </p:txBody>
      </p:sp>
      <p:sp>
        <p:nvSpPr>
          <p:cNvPr id="50" name="Text Placeholder 48"/>
          <p:cNvSpPr>
            <a:spLocks noGrp="1"/>
          </p:cNvSpPr>
          <p:nvPr>
            <p:ph type="body" sz="quarter" idx="19" hasCustomPrompt="1"/>
          </p:nvPr>
        </p:nvSpPr>
        <p:spPr>
          <a:xfrm>
            <a:off x="1179337" y="4751984"/>
            <a:ext cx="3816116"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a:solidFill>
                  <a:schemeClr val="accent1"/>
                </a:solidFill>
              </a:rPr>
              <a:t>@</a:t>
            </a:r>
            <a:r>
              <a:rPr lang="en-US" sz="1467" dirty="0" err="1">
                <a:solidFill>
                  <a:schemeClr val="accent1"/>
                </a:solidFill>
              </a:rPr>
              <a:t>yourhandle</a:t>
            </a:r>
            <a:endParaRPr lang="en-US" sz="1467" dirty="0">
              <a:solidFill>
                <a:schemeClr val="accent1"/>
              </a:solidFill>
            </a:endParaRPr>
          </a:p>
        </p:txBody>
      </p:sp>
      <p:sp>
        <p:nvSpPr>
          <p:cNvPr id="51" name="Text Placeholder 48"/>
          <p:cNvSpPr>
            <a:spLocks noGrp="1"/>
          </p:cNvSpPr>
          <p:nvPr>
            <p:ph type="body" sz="quarter" idx="20" hasCustomPrompt="1"/>
          </p:nvPr>
        </p:nvSpPr>
        <p:spPr>
          <a:xfrm>
            <a:off x="1174780" y="5251601"/>
            <a:ext cx="3820672"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dirty="0" err="1">
                <a:solidFill>
                  <a:schemeClr val="accent1"/>
                </a:solidFill>
              </a:rPr>
              <a:t>yourname</a:t>
            </a:r>
            <a:endParaRPr lang="en-US" sz="1467" dirty="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1174780" y="5764440"/>
            <a:ext cx="3820672"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dirty="0" err="1">
                <a:solidFill>
                  <a:schemeClr val="accent1"/>
                </a:solidFill>
              </a:rPr>
              <a:t>youremail</a:t>
            </a:r>
            <a:endParaRPr lang="en-US" sz="1467" dirty="0">
              <a:solidFill>
                <a:schemeClr val="accent1"/>
              </a:solidFill>
            </a:endParaRPr>
          </a:p>
        </p:txBody>
      </p:sp>
    </p:spTree>
    <p:extLst>
      <p:ext uri="{BB962C8B-B14F-4D97-AF65-F5344CB8AC3E}">
        <p14:creationId xmlns:p14="http://schemas.microsoft.com/office/powerpoint/2010/main" val="2256567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3319226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6710057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5239033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9998839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721909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8743918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cSld name="1_Blank">
    <p:bg>
      <p:bgPr>
        <a:blipFill dpi="0" rotWithShape="1">
          <a:blip r:embed="rId2">
            <a:lum/>
          </a:blip>
          <a:srcRect/>
          <a:stretch>
            <a:fillRect l="-4000" r="-4000"/>
          </a:stretch>
        </a:blip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1828800" y="0"/>
            <a:ext cx="9855200" cy="762000"/>
          </a:xfrm>
        </p:spPr>
        <p:txBody>
          <a:bodyPr>
            <a:noAutofit/>
          </a:bodyPr>
          <a:lstStyle>
            <a:lvl1pPr>
              <a:defRPr sz="4000"/>
            </a:lvl1pPr>
          </a:lstStyle>
          <a:p>
            <a:r>
              <a:rPr lang="en-US"/>
              <a:t>Click to edit Master title style</a:t>
            </a:r>
            <a:endParaRPr lang="en-US" dirty="0"/>
          </a:p>
        </p:txBody>
      </p:sp>
      <p:sp>
        <p:nvSpPr>
          <p:cNvPr id="6" name="Content Placeholder 2"/>
          <p:cNvSpPr>
            <a:spLocks noGrp="1"/>
          </p:cNvSpPr>
          <p:nvPr>
            <p:ph idx="1" hasCustomPrompt="1"/>
          </p:nvPr>
        </p:nvSpPr>
        <p:spPr>
          <a:xfrm>
            <a:off x="609600" y="990603"/>
            <a:ext cx="10972800" cy="4876801"/>
          </a:xfrm>
        </p:spPr>
        <p:txBody>
          <a:bodyPr/>
          <a:lstStyle>
            <a:lvl1pPr>
              <a:defRPr>
                <a:solidFill>
                  <a:schemeClr val="tx1">
                    <a:lumMod val="95000"/>
                    <a:lumOff val="5000"/>
                  </a:schemeClr>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387873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12932679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1684993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30400" y="0"/>
            <a:ext cx="9753600" cy="762000"/>
          </a:xfrm>
        </p:spPr>
        <p:txBody>
          <a:bodyPr>
            <a:noAutofit/>
          </a:bodyPr>
          <a:lstStyle>
            <a:lvl1pPr>
              <a:defRPr sz="4000">
                <a:latin typeface="Roboto" panose="02000000000000000000" pitchFamily="2" charset="0"/>
                <a:ea typeface="Roboto" panose="02000000000000000000" pitchFamily="2" charset="0"/>
              </a:defRPr>
            </a:lvl1pPr>
          </a:lstStyle>
          <a:p>
            <a:r>
              <a:rPr lang="en-US" dirty="0"/>
              <a:t>Click to edit Master title style</a:t>
            </a:r>
          </a:p>
        </p:txBody>
      </p:sp>
      <p:sp>
        <p:nvSpPr>
          <p:cNvPr id="3" name="Content Placeholder 2"/>
          <p:cNvSpPr>
            <a:spLocks noGrp="1"/>
          </p:cNvSpPr>
          <p:nvPr>
            <p:ph idx="1" hasCustomPrompt="1"/>
          </p:nvPr>
        </p:nvSpPr>
        <p:spPr>
          <a:xfrm>
            <a:off x="609600" y="838201"/>
            <a:ext cx="10972800" cy="4876801"/>
          </a:xfrm>
        </p:spPr>
        <p:txBody>
          <a:bodyPr/>
          <a:lstStyle>
            <a:lvl1pPr>
              <a:defRPr>
                <a:solidFill>
                  <a:schemeClr val="tx1">
                    <a:lumMod val="95000"/>
                    <a:lumOff val="5000"/>
                  </a:schemeClr>
                </a:solidFill>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solidFill>
                  <a:srgbClr val="3D156F"/>
                </a:solidFill>
                <a:latin typeface="Roboto" panose="02000000000000000000" pitchFamily="2" charset="0"/>
                <a:ea typeface="Roboto" panose="02000000000000000000" pitchFamily="2" charset="0"/>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051712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7801947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4809136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5246713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8292930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148940237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404222076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62123666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80257851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1355009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cSld name="2_Blank">
    <p:bg>
      <p:bgPr>
        <a:blipFill dpi="0" rotWithShape="1">
          <a:blip r:embed="rId2">
            <a:lum/>
          </a:blip>
          <a:srcRect/>
          <a:stretch>
            <a:fillRect l="-4000" r="-4000"/>
          </a:stretch>
        </a:blip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1828800" y="0"/>
            <a:ext cx="9855200" cy="762000"/>
          </a:xfrm>
        </p:spPr>
        <p:txBody>
          <a:bodyPr>
            <a:noAutofit/>
          </a:bodyPr>
          <a:lstStyle>
            <a:lvl1pPr>
              <a:defRPr sz="4000"/>
            </a:lvl1pPr>
          </a:lstStyle>
          <a:p>
            <a:r>
              <a:rPr lang="en-US"/>
              <a:t>Click to edit Master title style</a:t>
            </a:r>
            <a:endParaRPr lang="en-US" dirty="0"/>
          </a:p>
        </p:txBody>
      </p:sp>
      <p:sp>
        <p:nvSpPr>
          <p:cNvPr id="6" name="Content Placeholder 2"/>
          <p:cNvSpPr>
            <a:spLocks noGrp="1"/>
          </p:cNvSpPr>
          <p:nvPr>
            <p:ph idx="1" hasCustomPrompt="1"/>
          </p:nvPr>
        </p:nvSpPr>
        <p:spPr>
          <a:xfrm>
            <a:off x="609600" y="990603"/>
            <a:ext cx="10972800" cy="4876801"/>
          </a:xfrm>
        </p:spPr>
        <p:txBody>
          <a:bodyPr/>
          <a:lstStyle>
            <a:lvl1pPr>
              <a:defRPr>
                <a:solidFill>
                  <a:schemeClr val="tx1">
                    <a:lumMod val="95000"/>
                    <a:lumOff val="5000"/>
                  </a:schemeClr>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275040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ideo Template">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3251200" y="2122716"/>
            <a:ext cx="5689600" cy="2612571"/>
          </a:xfrm>
        </p:spPr>
        <p:txBody>
          <a:bodyPr/>
          <a:lstStyle/>
          <a:p>
            <a:r>
              <a:rPr lang="en-US"/>
              <a:t>Click icon to add media</a:t>
            </a:r>
          </a:p>
        </p:txBody>
      </p:sp>
    </p:spTree>
    <p:extLst>
      <p:ext uri="{BB962C8B-B14F-4D97-AF65-F5344CB8AC3E}">
        <p14:creationId xmlns:p14="http://schemas.microsoft.com/office/powerpoint/2010/main" val="262965025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Blank">
    <p:bg>
      <p:bgPr>
        <a:solidFill>
          <a:schemeClr val="bg1"/>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0" y="0"/>
            <a:ext cx="12192000" cy="762000"/>
          </a:xfrm>
        </p:spPr>
        <p:txBody>
          <a:bodyPr>
            <a:noAutofit/>
          </a:bodyPr>
          <a:lstStyle>
            <a:lvl1pPr marL="0" indent="0" algn="ctr">
              <a:buNone/>
              <a:defRPr sz="4000" cap="none">
                <a:solidFill>
                  <a:srgbClr val="7030A0"/>
                </a:solidFill>
                <a:latin typeface="Roboto" panose="02000000000000000000" pitchFamily="2" charset="0"/>
                <a:ea typeface="Roboto" panose="02000000000000000000" pitchFamily="2" charset="0"/>
              </a:defRPr>
            </a:lvl1pPr>
          </a:lstStyle>
          <a:p>
            <a:pPr marL="0" indent="0" algn="ctr">
              <a:buNone/>
            </a:pPr>
            <a:r>
              <a:rPr lang="en-US" sz="4000" b="1" cap="all" dirty="0">
                <a:solidFill>
                  <a:srgbClr val="3D156F"/>
                </a:solidFill>
                <a:latin typeface="+mj-lt"/>
                <a:ea typeface="+mj-ea"/>
                <a:cs typeface="+mj-cs"/>
              </a:rPr>
              <a:t>WHY IS THIS IMPORTANT?</a:t>
            </a:r>
          </a:p>
        </p:txBody>
      </p:sp>
      <p:sp>
        <p:nvSpPr>
          <p:cNvPr id="6" name="Content Placeholder 2"/>
          <p:cNvSpPr>
            <a:spLocks noGrp="1"/>
          </p:cNvSpPr>
          <p:nvPr>
            <p:ph idx="1" hasCustomPrompt="1"/>
          </p:nvPr>
        </p:nvSpPr>
        <p:spPr>
          <a:xfrm>
            <a:off x="609601" y="990602"/>
            <a:ext cx="10972800" cy="4876801"/>
          </a:xfrm>
        </p:spPr>
        <p:txBody>
          <a:bodyPr/>
          <a:lstStyle>
            <a:lvl1pPr>
              <a:defRPr>
                <a:solidFill>
                  <a:schemeClr val="tx1">
                    <a:lumMod val="95000"/>
                    <a:lumOff val="5000"/>
                  </a:schemeClr>
                </a:solidFill>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solidFill>
                  <a:srgbClr val="3D156F"/>
                </a:solidFill>
                <a:latin typeface="Roboto" panose="02000000000000000000" pitchFamily="2" charset="0"/>
                <a:ea typeface="Roboto" panose="02000000000000000000" pitchFamily="2" charset="0"/>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7099053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04800" y="2694215"/>
            <a:ext cx="11379200" cy="1143000"/>
          </a:xfrm>
        </p:spPr>
        <p:txBody>
          <a:bodyPr/>
          <a:lstStyle>
            <a:lvl1pPr>
              <a:defRPr cap="all" baseline="0">
                <a:solidFill>
                  <a:srgbClr val="3D156F"/>
                </a:solidFill>
                <a:latin typeface="Roboto" panose="02000000000000000000" pitchFamily="2" charset="0"/>
                <a:ea typeface="Roboto" panose="02000000000000000000"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1142207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838201"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25058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0" y="457201"/>
            <a:ext cx="3932237" cy="1600200"/>
          </a:xfrm>
        </p:spPr>
        <p:txBody>
          <a:bodyPr anchor="b"/>
          <a:lstStyle>
            <a:lvl1pPr>
              <a:defRPr sz="3200">
                <a:latin typeface="Roboto" panose="02000000000000000000" pitchFamily="2" charset="0"/>
                <a:ea typeface="Roboto" panose="02000000000000000000" pitchFamily="2" charset="0"/>
              </a:defRPr>
            </a:lvl1pPr>
          </a:lstStyle>
          <a:p>
            <a:r>
              <a:rPr lang="en-US"/>
              <a:t>Click to edit Master title style</a:t>
            </a:r>
            <a:endParaRPr lang="en-US" dirty="0"/>
          </a:p>
        </p:txBody>
      </p:sp>
      <p:sp>
        <p:nvSpPr>
          <p:cNvPr id="3" name="Content Placeholder 2"/>
          <p:cNvSpPr>
            <a:spLocks noGrp="1"/>
          </p:cNvSpPr>
          <p:nvPr>
            <p:ph idx="1"/>
          </p:nvPr>
        </p:nvSpPr>
        <p:spPr>
          <a:xfrm>
            <a:off x="5183189" y="987426"/>
            <a:ext cx="6172200" cy="4873625"/>
          </a:xfrm>
        </p:spPr>
        <p:txBody>
          <a:bodyPr/>
          <a:lstStyle>
            <a:lvl1pPr>
              <a:defRPr sz="3200">
                <a:latin typeface="Roboto" panose="02000000000000000000" pitchFamily="2" charset="0"/>
                <a:ea typeface="Roboto" panose="02000000000000000000" pitchFamily="2" charset="0"/>
              </a:defRPr>
            </a:lvl1pPr>
            <a:lvl2pPr>
              <a:defRPr sz="2800">
                <a:latin typeface="Roboto" panose="02000000000000000000" pitchFamily="2" charset="0"/>
                <a:ea typeface="Roboto" panose="02000000000000000000" pitchFamily="2" charset="0"/>
              </a:defRPr>
            </a:lvl2pPr>
            <a:lvl3pPr>
              <a:defRPr sz="2400">
                <a:latin typeface="Roboto" panose="02000000000000000000" pitchFamily="2" charset="0"/>
                <a:ea typeface="Roboto" panose="02000000000000000000" pitchFamily="2" charset="0"/>
              </a:defRPr>
            </a:lvl3pPr>
            <a:lvl4pPr>
              <a:defRPr sz="2000">
                <a:latin typeface="Roboto" panose="02000000000000000000" pitchFamily="2" charset="0"/>
                <a:ea typeface="Roboto" panose="02000000000000000000" pitchFamily="2" charset="0"/>
              </a:defRPr>
            </a:lvl4pPr>
            <a:lvl5pPr>
              <a:defRPr sz="2000">
                <a:latin typeface="Roboto" panose="02000000000000000000" pitchFamily="2" charset="0"/>
                <a:ea typeface="Roboto" panose="02000000000000000000" pitchFamily="2"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90" y="2057400"/>
            <a:ext cx="3932237" cy="3811588"/>
          </a:xfrm>
        </p:spPr>
        <p:txBody>
          <a:bodyPr/>
          <a:lstStyle>
            <a:lvl1pPr marL="0" indent="0">
              <a:buNone/>
              <a:defRPr sz="1600">
                <a:latin typeface="Roboto" panose="02000000000000000000" pitchFamily="2" charset="0"/>
                <a:ea typeface="Roboto" panose="02000000000000000000" pitchFamily="2" charset="0"/>
              </a:defRPr>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Click to edit Master text styles</a:t>
            </a:r>
          </a:p>
        </p:txBody>
      </p:sp>
    </p:spTree>
    <p:extLst>
      <p:ext uri="{BB962C8B-B14F-4D97-AF65-F5344CB8AC3E}">
        <p14:creationId xmlns:p14="http://schemas.microsoft.com/office/powerpoint/2010/main" val="34627360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atin typeface="Roboto" panose="02000000000000000000" pitchFamily="2" charset="0"/>
                <a:ea typeface="Roboto" panose="02000000000000000000" pitchFamily="2" charset="0"/>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Roboto" panose="02000000000000000000" pitchFamily="2" charset="0"/>
                <a:ea typeface="Roboto" panose="02000000000000000000" pitchFamily="2" charset="0"/>
              </a:defRPr>
            </a:lvl1pPr>
            <a:lvl2pPr marL="457189" indent="0" algn="ctr">
              <a:buNone/>
              <a:defRPr sz="2000"/>
            </a:lvl2pPr>
            <a:lvl3pPr marL="914378" indent="0" algn="ctr">
              <a:buNone/>
              <a:defRPr sz="1800"/>
            </a:lvl3pPr>
            <a:lvl4pPr marL="1371566" indent="0" algn="ctr">
              <a:buNone/>
              <a:defRPr sz="1600"/>
            </a:lvl4pPr>
            <a:lvl5pPr marL="1828754" indent="0" algn="ctr">
              <a:buNone/>
              <a:defRPr sz="1600"/>
            </a:lvl5pPr>
            <a:lvl6pPr marL="2285943" indent="0" algn="ctr">
              <a:buNone/>
              <a:defRPr sz="1600"/>
            </a:lvl6pPr>
            <a:lvl7pPr marL="2743133" indent="0" algn="ctr">
              <a:buNone/>
              <a:defRPr sz="1600"/>
            </a:lvl7pPr>
            <a:lvl8pPr marL="3200321" indent="0" algn="ctr">
              <a:buNone/>
              <a:defRPr sz="1600"/>
            </a:lvl8pPr>
            <a:lvl9pPr marL="3657510" indent="0" algn="ctr">
              <a:buNone/>
              <a:defRPr sz="1600"/>
            </a:lvl9pPr>
          </a:lstStyle>
          <a:p>
            <a:r>
              <a:rPr lang="en-US"/>
              <a:t>Click to edit Master subtitle style</a:t>
            </a:r>
          </a:p>
        </p:txBody>
      </p:sp>
    </p:spTree>
    <p:extLst>
      <p:ext uri="{BB962C8B-B14F-4D97-AF65-F5344CB8AC3E}">
        <p14:creationId xmlns:p14="http://schemas.microsoft.com/office/powerpoint/2010/main" val="302128693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1 Title">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1"/>
            <a:ext cx="12191996" cy="6857999"/>
          </a:xfrm>
          <a:prstGeom prst="rect">
            <a:avLst/>
          </a:prstGeom>
        </p:spPr>
      </p:pic>
      <p:sp>
        <p:nvSpPr>
          <p:cNvPr id="2" name="Title 1"/>
          <p:cNvSpPr>
            <a:spLocks noGrp="1"/>
          </p:cNvSpPr>
          <p:nvPr>
            <p:ph type="ctrTitle" hasCustomPrompt="1"/>
          </p:nvPr>
        </p:nvSpPr>
        <p:spPr>
          <a:xfrm>
            <a:off x="609601" y="457200"/>
            <a:ext cx="11074400" cy="2362200"/>
          </a:xfrm>
          <a:prstGeom prst="rect">
            <a:avLst/>
          </a:prstGeom>
        </p:spPr>
        <p:txBody>
          <a:bodyPr>
            <a:noAutofit/>
          </a:bodyPr>
          <a:lstStyle>
            <a:lvl1pPr algn="l">
              <a:lnSpc>
                <a:spcPts val="6000"/>
              </a:lnSpc>
              <a:defRPr sz="5333" b="0" baseline="0">
                <a:solidFill>
                  <a:schemeClr val="tx1"/>
                </a:solidFill>
                <a:latin typeface="+mn-lt"/>
                <a:cs typeface="Arial" pitchFamily="34" charset="0"/>
              </a:defRPr>
            </a:lvl1pPr>
          </a:lstStyle>
          <a:p>
            <a:r>
              <a:rPr lang="en-US" dirty="0"/>
              <a:t>Presentation</a:t>
            </a:r>
            <a:br>
              <a:rPr lang="en-US" dirty="0"/>
            </a:br>
            <a:r>
              <a:rPr lang="en-US" dirty="0"/>
              <a:t>Title Goes Here</a:t>
            </a:r>
          </a:p>
        </p:txBody>
      </p:sp>
      <p:sp>
        <p:nvSpPr>
          <p:cNvPr id="16" name="Text Placeholder 15"/>
          <p:cNvSpPr>
            <a:spLocks noGrp="1"/>
          </p:cNvSpPr>
          <p:nvPr>
            <p:ph type="body" sz="quarter" idx="14" hasCustomPrompt="1"/>
          </p:nvPr>
        </p:nvSpPr>
        <p:spPr>
          <a:xfrm>
            <a:off x="609600" y="3657600"/>
            <a:ext cx="4064000" cy="381000"/>
          </a:xfrm>
          <a:prstGeom prst="rect">
            <a:avLst/>
          </a:prstGeom>
        </p:spPr>
        <p:txBody>
          <a:bodyPr>
            <a:noAutofit/>
          </a:bodyPr>
          <a:lstStyle>
            <a:lvl1pPr marL="0" indent="0" algn="l">
              <a:buNone/>
              <a:defRPr sz="1800" b="0" u="none" baseline="0">
                <a:solidFill>
                  <a:schemeClr val="accent1"/>
                </a:solidFill>
                <a:latin typeface="+mn-lt"/>
                <a:cs typeface="Arial" pitchFamily="34" charset="0"/>
              </a:defRPr>
            </a:lvl1pPr>
            <a:lvl2pPr marL="457183" indent="0">
              <a:buNone/>
              <a:defRPr sz="1600" b="1">
                <a:latin typeface="Arial" pitchFamily="34" charset="0"/>
                <a:cs typeface="Arial" pitchFamily="34" charset="0"/>
              </a:defRPr>
            </a:lvl2pPr>
            <a:lvl3pPr marL="914366" indent="0">
              <a:buNone/>
              <a:defRPr sz="1400" b="1">
                <a:latin typeface="Arial" pitchFamily="34" charset="0"/>
                <a:cs typeface="Arial" pitchFamily="34" charset="0"/>
              </a:defRPr>
            </a:lvl3pPr>
            <a:lvl4pPr marL="1371549" indent="0">
              <a:buNone/>
              <a:defRPr sz="1200" b="1">
                <a:latin typeface="Arial" pitchFamily="34" charset="0"/>
                <a:cs typeface="Arial" pitchFamily="34" charset="0"/>
              </a:defRPr>
            </a:lvl4pPr>
            <a:lvl5pPr marL="1828732" indent="0">
              <a:buNone/>
              <a:defRPr sz="1200" b="1">
                <a:latin typeface="Arial" pitchFamily="34" charset="0"/>
                <a:cs typeface="Arial" pitchFamily="34" charset="0"/>
              </a:defRPr>
            </a:lvl5pPr>
          </a:lstStyle>
          <a:p>
            <a:pPr lvl="0"/>
            <a:r>
              <a:rPr lang="en-US" dirty="0"/>
              <a:t>JANUARY 2OTH, 2019</a:t>
            </a:r>
          </a:p>
        </p:txBody>
      </p:sp>
    </p:spTree>
    <p:extLst>
      <p:ext uri="{BB962C8B-B14F-4D97-AF65-F5344CB8AC3E}">
        <p14:creationId xmlns:p14="http://schemas.microsoft.com/office/powerpoint/2010/main" val="3611510100"/>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PK -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B7F15-C641-2F42-921B-4659DEC394CD}"/>
              </a:ext>
            </a:extLst>
          </p:cNvPr>
          <p:cNvSpPr>
            <a:spLocks noGrp="1"/>
          </p:cNvSpPr>
          <p:nvPr>
            <p:ph type="ctrTitle"/>
          </p:nvPr>
        </p:nvSpPr>
        <p:spPr>
          <a:xfrm>
            <a:off x="1072056" y="1122363"/>
            <a:ext cx="9595945" cy="2387600"/>
          </a:xfrm>
        </p:spPr>
        <p:txBody>
          <a:bodyPr anchor="b"/>
          <a:lstStyle>
            <a:lvl1pPr algn="l">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C02858F-4C66-7A4F-9114-E70314CCFE39}"/>
              </a:ext>
            </a:extLst>
          </p:cNvPr>
          <p:cNvSpPr>
            <a:spLocks noGrp="1"/>
          </p:cNvSpPr>
          <p:nvPr>
            <p:ph type="subTitle" idx="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a:t>
            </a:r>
          </a:p>
        </p:txBody>
      </p:sp>
      <p:sp>
        <p:nvSpPr>
          <p:cNvPr id="6" name="Slide Number Placeholder 5">
            <a:extLst>
              <a:ext uri="{FF2B5EF4-FFF2-40B4-BE49-F238E27FC236}">
                <a16:creationId xmlns:a16="http://schemas.microsoft.com/office/drawing/2014/main" id="{C9BD3091-9A6E-0940-B7D3-05D86BF2291A}"/>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10" name="Text Placeholder 9">
            <a:extLst>
              <a:ext uri="{FF2B5EF4-FFF2-40B4-BE49-F238E27FC236}">
                <a16:creationId xmlns:a16="http://schemas.microsoft.com/office/drawing/2014/main" id="{C1B696B0-9B42-454D-8E9A-A9C96244358E}"/>
              </a:ext>
            </a:extLst>
          </p:cNvPr>
          <p:cNvSpPr>
            <a:spLocks noGrp="1"/>
          </p:cNvSpPr>
          <p:nvPr>
            <p:ph type="body" sz="quarter" idx="13" hasCustomPrompt="1"/>
          </p:nvPr>
        </p:nvSpPr>
        <p:spPr>
          <a:xfrm>
            <a:off x="8156576" y="5735637"/>
            <a:ext cx="3197225" cy="465138"/>
          </a:xfrm>
          <a:prstGeom prst="rect">
            <a:avLst/>
          </a:prstGeom>
        </p:spPr>
        <p:txBody>
          <a:bodyPr>
            <a:normAutofit/>
          </a:bodyPr>
          <a:lstStyle>
            <a:lvl1pPr marL="0" indent="0" algn="r">
              <a:buNone/>
              <a:defRPr sz="1200">
                <a:latin typeface="+mj-lt"/>
              </a:defRPr>
            </a:lvl1pPr>
          </a:lstStyle>
          <a:p>
            <a:pPr lvl="0"/>
            <a:r>
              <a:rPr lang="en-US"/>
              <a:t>Enter presenter here if necessary</a:t>
            </a:r>
            <a:br>
              <a:rPr lang="en-US"/>
            </a:br>
            <a:r>
              <a:rPr lang="en-US"/>
              <a:t>Enter date here</a:t>
            </a:r>
          </a:p>
        </p:txBody>
      </p:sp>
    </p:spTree>
    <p:extLst>
      <p:ext uri="{BB962C8B-B14F-4D97-AF65-F5344CB8AC3E}">
        <p14:creationId xmlns:p14="http://schemas.microsoft.com/office/powerpoint/2010/main" val="375326531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PK - Title Slide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B7F15-C641-2F42-921B-4659DEC394CD}"/>
              </a:ext>
            </a:extLst>
          </p:cNvPr>
          <p:cNvSpPr>
            <a:spLocks noGrp="1"/>
          </p:cNvSpPr>
          <p:nvPr>
            <p:ph type="ctrTitle"/>
          </p:nvPr>
        </p:nvSpPr>
        <p:spPr>
          <a:xfrm>
            <a:off x="1072056" y="1122363"/>
            <a:ext cx="9595945" cy="2387600"/>
          </a:xfrm>
        </p:spPr>
        <p:txBody>
          <a:bodyPr anchor="b"/>
          <a:lstStyle>
            <a:lvl1pPr algn="l">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C02858F-4C66-7A4F-9114-E70314CCFE39}"/>
              </a:ext>
            </a:extLst>
          </p:cNvPr>
          <p:cNvSpPr>
            <a:spLocks noGrp="1"/>
          </p:cNvSpPr>
          <p:nvPr>
            <p:ph type="subTitle" idx="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a:t>
            </a:r>
          </a:p>
        </p:txBody>
      </p:sp>
      <p:sp>
        <p:nvSpPr>
          <p:cNvPr id="6" name="Slide Number Placeholder 5">
            <a:extLst>
              <a:ext uri="{FF2B5EF4-FFF2-40B4-BE49-F238E27FC236}">
                <a16:creationId xmlns:a16="http://schemas.microsoft.com/office/drawing/2014/main" id="{C9BD3091-9A6E-0940-B7D3-05D86BF2291A}"/>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10" name="Text Placeholder 9">
            <a:extLst>
              <a:ext uri="{FF2B5EF4-FFF2-40B4-BE49-F238E27FC236}">
                <a16:creationId xmlns:a16="http://schemas.microsoft.com/office/drawing/2014/main" id="{C1B696B0-9B42-454D-8E9A-A9C96244358E}"/>
              </a:ext>
            </a:extLst>
          </p:cNvPr>
          <p:cNvSpPr>
            <a:spLocks noGrp="1"/>
          </p:cNvSpPr>
          <p:nvPr>
            <p:ph type="body" sz="quarter" idx="13" hasCustomPrompt="1"/>
          </p:nvPr>
        </p:nvSpPr>
        <p:spPr>
          <a:xfrm>
            <a:off x="8156576" y="5735637"/>
            <a:ext cx="3197225" cy="465138"/>
          </a:xfrm>
          <a:prstGeom prst="rect">
            <a:avLst/>
          </a:prstGeom>
        </p:spPr>
        <p:txBody>
          <a:bodyPr>
            <a:normAutofit/>
          </a:bodyPr>
          <a:lstStyle>
            <a:lvl1pPr marL="0" indent="0" algn="r">
              <a:buNone/>
              <a:defRPr sz="1200">
                <a:latin typeface="+mj-lt"/>
              </a:defRPr>
            </a:lvl1pPr>
          </a:lstStyle>
          <a:p>
            <a:pPr lvl="0"/>
            <a:r>
              <a:rPr lang="en-US"/>
              <a:t>Enter presenter here if necessary</a:t>
            </a:r>
            <a:br>
              <a:rPr lang="en-US"/>
            </a:br>
            <a:r>
              <a:rPr lang="en-US"/>
              <a:t>Enter date here</a:t>
            </a:r>
          </a:p>
        </p:txBody>
      </p:sp>
    </p:spTree>
    <p:extLst>
      <p:ext uri="{BB962C8B-B14F-4D97-AF65-F5344CB8AC3E}">
        <p14:creationId xmlns:p14="http://schemas.microsoft.com/office/powerpoint/2010/main" val="27317778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786721-E37B-9B40-8F8F-0345515258F2}"/>
              </a:ext>
            </a:extLst>
          </p:cNvPr>
          <p:cNvPicPr>
            <a:picLocks noChangeAspect="1"/>
          </p:cNvPicPr>
          <p:nvPr userDrawn="1"/>
        </p:nvPicPr>
        <p:blipFill>
          <a:blip r:embed="rId2"/>
          <a:stretch>
            <a:fillRect/>
          </a:stretch>
        </p:blipFill>
        <p:spPr>
          <a:xfrm>
            <a:off x="0" y="3049"/>
            <a:ext cx="12192000" cy="6851904"/>
          </a:xfrm>
          <a:prstGeom prst="rect">
            <a:avLst/>
          </a:prstGeom>
        </p:spPr>
      </p:pic>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6" name="TextBox 5">
            <a:extLst>
              <a:ext uri="{FF2B5EF4-FFF2-40B4-BE49-F238E27FC236}">
                <a16:creationId xmlns:a16="http://schemas.microsoft.com/office/drawing/2014/main" id="{B0DDF181-3270-DA41-B667-15C2871DAF2C}"/>
              </a:ext>
            </a:extLst>
          </p:cNvPr>
          <p:cNvSpPr txBox="1"/>
          <p:nvPr userDrawn="1"/>
        </p:nvSpPr>
        <p:spPr>
          <a:xfrm>
            <a:off x="838199" y="6431190"/>
            <a:ext cx="3793524" cy="215444"/>
          </a:xfrm>
          <a:prstGeom prst="rect">
            <a:avLst/>
          </a:prstGeom>
          <a:noFill/>
        </p:spPr>
        <p:txBody>
          <a:bodyPr wrap="square" rtlCol="0">
            <a:spAutoFit/>
          </a:bodyPr>
          <a:lstStyle/>
          <a:p>
            <a:pPr marL="0" marR="0" lvl="0" indent="0" algn="l" defTabSz="914389" rtl="0" eaLnBrk="1" fontAlgn="auto" latinLnBrk="0" hangingPunct="1">
              <a:lnSpc>
                <a:spcPct val="100000"/>
              </a:lnSpc>
              <a:spcBef>
                <a:spcPts val="0"/>
              </a:spcBef>
              <a:spcAft>
                <a:spcPts val="0"/>
              </a:spcAft>
              <a:buClrTx/>
              <a:buSzTx/>
              <a:buFontTx/>
              <a:buNone/>
              <a:tabLst/>
              <a:defRPr/>
            </a:pPr>
            <a:r>
              <a:rPr lang="en-US" sz="800">
                <a:solidFill>
                  <a:schemeClr val="accent3"/>
                </a:solidFill>
              </a:rPr>
              <a:t>Confidential for internal use only</a:t>
            </a:r>
          </a:p>
        </p:txBody>
      </p:sp>
      <p:sp>
        <p:nvSpPr>
          <p:cNvPr id="7" name="Title 1">
            <a:extLst>
              <a:ext uri="{FF2B5EF4-FFF2-40B4-BE49-F238E27FC236}">
                <a16:creationId xmlns:a16="http://schemas.microsoft.com/office/drawing/2014/main" id="{82DD5684-DA30-DE4B-AA81-693259D515B7}"/>
              </a:ext>
            </a:extLst>
          </p:cNvPr>
          <p:cNvSpPr>
            <a:spLocks noGrp="1"/>
          </p:cNvSpPr>
          <p:nvPr>
            <p:ph type="ctrTitle" hasCustomPrompt="1"/>
          </p:nvPr>
        </p:nvSpPr>
        <p:spPr>
          <a:xfrm>
            <a:off x="1072056" y="1122363"/>
            <a:ext cx="9595945" cy="2387600"/>
          </a:xfrm>
        </p:spPr>
        <p:txBody>
          <a:bodyPr anchor="b"/>
          <a:lstStyle>
            <a:lvl1pPr algn="l">
              <a:defRPr sz="6000">
                <a:solidFill>
                  <a:schemeClr val="bg1"/>
                </a:solidFill>
              </a:defRPr>
            </a:lvl1pPr>
          </a:lstStyle>
          <a:p>
            <a:r>
              <a:rPr lang="en-US"/>
              <a:t>Section title page</a:t>
            </a:r>
          </a:p>
        </p:txBody>
      </p:sp>
      <p:sp>
        <p:nvSpPr>
          <p:cNvPr id="8" name="Subtitle 2">
            <a:extLst>
              <a:ext uri="{FF2B5EF4-FFF2-40B4-BE49-F238E27FC236}">
                <a16:creationId xmlns:a16="http://schemas.microsoft.com/office/drawing/2014/main" id="{2273D6FE-3673-1F47-8AEC-3CEC7E26A6A0}"/>
              </a:ext>
            </a:extLst>
          </p:cNvPr>
          <p:cNvSpPr>
            <a:spLocks noGrp="1"/>
          </p:cNvSpPr>
          <p:nvPr>
            <p:ph type="subTitle" idx="1" hasCustomPrompt="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Subtitle if you need it</a:t>
            </a:r>
          </a:p>
        </p:txBody>
      </p:sp>
    </p:spTree>
    <p:extLst>
      <p:ext uri="{BB962C8B-B14F-4D97-AF65-F5344CB8AC3E}">
        <p14:creationId xmlns:p14="http://schemas.microsoft.com/office/powerpoint/2010/main" val="311235539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with Accent Lin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8" name="Straight Connector 7">
            <a:extLst>
              <a:ext uri="{FF2B5EF4-FFF2-40B4-BE49-F238E27FC236}">
                <a16:creationId xmlns:a16="http://schemas.microsoft.com/office/drawing/2014/main" id="{29317117-AA1F-464C-8086-CE88558BEC16}"/>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
        <p:nvSpPr>
          <p:cNvPr id="9" name="Content Placeholder 8">
            <a:extLst>
              <a:ext uri="{FF2B5EF4-FFF2-40B4-BE49-F238E27FC236}">
                <a16:creationId xmlns:a16="http://schemas.microsoft.com/office/drawing/2014/main" id="{8AC87E82-C806-D64E-9413-AFF2F67AE65E}"/>
              </a:ext>
            </a:extLst>
          </p:cNvPr>
          <p:cNvSpPr>
            <a:spLocks noGrp="1"/>
          </p:cNvSpPr>
          <p:nvPr>
            <p:ph sz="quarter" idx="14"/>
          </p:nvPr>
        </p:nvSpPr>
        <p:spPr>
          <a:xfrm>
            <a:off x="817564" y="1334683"/>
            <a:ext cx="10536237" cy="4801004"/>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3301879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31024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9" name="Content Placeholder 8">
            <a:extLst>
              <a:ext uri="{FF2B5EF4-FFF2-40B4-BE49-F238E27FC236}">
                <a16:creationId xmlns:a16="http://schemas.microsoft.com/office/drawing/2014/main" id="{8AC87E82-C806-D64E-9413-AFF2F67AE65E}"/>
              </a:ext>
            </a:extLst>
          </p:cNvPr>
          <p:cNvSpPr>
            <a:spLocks noGrp="1"/>
          </p:cNvSpPr>
          <p:nvPr>
            <p:ph sz="quarter" idx="14"/>
          </p:nvPr>
        </p:nvSpPr>
        <p:spPr>
          <a:xfrm>
            <a:off x="817564" y="1346044"/>
            <a:ext cx="10536237" cy="4789645"/>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177485711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with Accent Lin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cxnSp>
        <p:nvCxnSpPr>
          <p:cNvPr id="7" name="Straight Connector 6">
            <a:extLst>
              <a:ext uri="{FF2B5EF4-FFF2-40B4-BE49-F238E27FC236}">
                <a16:creationId xmlns:a16="http://schemas.microsoft.com/office/drawing/2014/main" id="{03E69DA5-5A22-447A-97D9-CC3D5F78D6D7}"/>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70698704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34699654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tandard Conten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10499458"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1" y="438907"/>
            <a:ext cx="7412826"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10499457"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Tree>
    <p:extLst>
      <p:ext uri="{BB962C8B-B14F-4D97-AF65-F5344CB8AC3E}">
        <p14:creationId xmlns:p14="http://schemas.microsoft.com/office/powerpoint/2010/main" val="428175199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ntent with bullets and chart or pic">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3" name="Content Placeholder 2">
            <a:extLst>
              <a:ext uri="{FF2B5EF4-FFF2-40B4-BE49-F238E27FC236}">
                <a16:creationId xmlns:a16="http://schemas.microsoft.com/office/drawing/2014/main" id="{FAF4B17A-20F4-3240-AC07-023CEA8F0E84}"/>
              </a:ext>
            </a:extLst>
          </p:cNvPr>
          <p:cNvSpPr>
            <a:spLocks noGrp="1"/>
          </p:cNvSpPr>
          <p:nvPr>
            <p:ph sz="quarter" idx="13" hasCustomPrompt="1"/>
          </p:nvPr>
        </p:nvSpPr>
        <p:spPr>
          <a:xfrm>
            <a:off x="6120116" y="133350"/>
            <a:ext cx="5943600" cy="5943600"/>
          </a:xfrm>
          <a:prstGeom prst="rect">
            <a:avLst/>
          </a:prstGeom>
        </p:spPr>
        <p:txBody>
          <a:bodyPr/>
          <a:lstStyle/>
          <a:p>
            <a:pPr lvl="0"/>
            <a:r>
              <a:rPr lang="en-US"/>
              <a:t>Photo or chart here</a:t>
            </a:r>
          </a:p>
        </p:txBody>
      </p:sp>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2" y="781050"/>
            <a:ext cx="6916737"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5111750"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Tree>
    <p:extLst>
      <p:ext uri="{BB962C8B-B14F-4D97-AF65-F5344CB8AC3E}">
        <p14:creationId xmlns:p14="http://schemas.microsoft.com/office/powerpoint/2010/main" val="98327604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ntent with emphasis column">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7278036"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7268108"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
        <p:nvSpPr>
          <p:cNvPr id="9" name="Rectangle 8">
            <a:extLst>
              <a:ext uri="{FF2B5EF4-FFF2-40B4-BE49-F238E27FC236}">
                <a16:creationId xmlns:a16="http://schemas.microsoft.com/office/drawing/2014/main" id="{4249BD77-1D4E-E841-AB35-AC00C522B538}"/>
              </a:ext>
            </a:extLst>
          </p:cNvPr>
          <p:cNvSpPr/>
          <p:nvPr userDrawn="1"/>
        </p:nvSpPr>
        <p:spPr>
          <a:xfrm>
            <a:off x="8374792" y="0"/>
            <a:ext cx="3373561" cy="6227156"/>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5" name="Triangle 14">
            <a:extLst>
              <a:ext uri="{FF2B5EF4-FFF2-40B4-BE49-F238E27FC236}">
                <a16:creationId xmlns:a16="http://schemas.microsoft.com/office/drawing/2014/main" id="{1FD70377-2564-0542-B301-6F0487632F3B}"/>
              </a:ext>
            </a:extLst>
          </p:cNvPr>
          <p:cNvSpPr/>
          <p:nvPr userDrawn="1"/>
        </p:nvSpPr>
        <p:spPr>
          <a:xfrm rot="5400000">
            <a:off x="8306256" y="684180"/>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ext Placeholder 6">
            <a:extLst>
              <a:ext uri="{FF2B5EF4-FFF2-40B4-BE49-F238E27FC236}">
                <a16:creationId xmlns:a16="http://schemas.microsoft.com/office/drawing/2014/main" id="{B7CC0B83-2E23-4F41-9ADF-8E5177C4B0F9}"/>
              </a:ext>
            </a:extLst>
          </p:cNvPr>
          <p:cNvSpPr>
            <a:spLocks noGrp="1"/>
          </p:cNvSpPr>
          <p:nvPr>
            <p:ph type="body" sz="quarter" idx="17" hasCustomPrompt="1"/>
          </p:nvPr>
        </p:nvSpPr>
        <p:spPr>
          <a:xfrm>
            <a:off x="8611737" y="601349"/>
            <a:ext cx="3009993" cy="803590"/>
          </a:xfrm>
          <a:prstGeom prst="rect">
            <a:avLst/>
          </a:prstGeom>
        </p:spPr>
        <p:txBody>
          <a:bodyPr>
            <a:normAutofit/>
          </a:bodyPr>
          <a:lstStyle>
            <a:lvl1pPr marL="0" indent="0">
              <a:buNone/>
              <a:defRPr sz="2400">
                <a:solidFill>
                  <a:schemeClr val="bg1"/>
                </a:solidFill>
                <a:latin typeface="+mj-lt"/>
              </a:defRPr>
            </a:lvl1pPr>
          </a:lstStyle>
          <a:p>
            <a:pPr lvl="0"/>
            <a:r>
              <a:rPr lang="en-US"/>
              <a:t>Title here that can go to two lines</a:t>
            </a:r>
          </a:p>
        </p:txBody>
      </p:sp>
      <p:sp>
        <p:nvSpPr>
          <p:cNvPr id="16" name="Text Placeholder 15">
            <a:extLst>
              <a:ext uri="{FF2B5EF4-FFF2-40B4-BE49-F238E27FC236}">
                <a16:creationId xmlns:a16="http://schemas.microsoft.com/office/drawing/2014/main" id="{0EE99B71-9E71-6B4C-BD2F-405351D05524}"/>
              </a:ext>
            </a:extLst>
          </p:cNvPr>
          <p:cNvSpPr>
            <a:spLocks noGrp="1"/>
          </p:cNvSpPr>
          <p:nvPr>
            <p:ph type="body" sz="quarter" idx="18" hasCustomPrompt="1"/>
          </p:nvPr>
        </p:nvSpPr>
        <p:spPr>
          <a:xfrm>
            <a:off x="8611737" y="1404938"/>
            <a:ext cx="3009993" cy="4672012"/>
          </a:xfrm>
          <a:prstGeom prst="rect">
            <a:avLst/>
          </a:prstGeom>
        </p:spPr>
        <p:txBody>
          <a:bodyPr>
            <a:normAutofit/>
          </a:bodyPr>
          <a:lstStyle>
            <a:lvl1pPr marL="0" indent="0">
              <a:buFontTx/>
              <a:buNone/>
              <a:defRPr sz="1800">
                <a:solidFill>
                  <a:srgbClr val="81BE41"/>
                </a:solidFill>
              </a:defRPr>
            </a:lvl1pPr>
          </a:lstStyle>
          <a:p>
            <a:pPr lvl="0"/>
            <a:r>
              <a:rPr lang="en-US"/>
              <a:t>Text here paragraph here</a:t>
            </a:r>
          </a:p>
        </p:txBody>
      </p:sp>
    </p:spTree>
    <p:extLst>
      <p:ext uri="{BB962C8B-B14F-4D97-AF65-F5344CB8AC3E}">
        <p14:creationId xmlns:p14="http://schemas.microsoft.com/office/powerpoint/2010/main" val="363968721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ntent with explainer paragraph">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7278036"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2448232"/>
            <a:ext cx="7268108" cy="3776356"/>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
        <p:nvSpPr>
          <p:cNvPr id="9" name="Rectangle 8">
            <a:extLst>
              <a:ext uri="{FF2B5EF4-FFF2-40B4-BE49-F238E27FC236}">
                <a16:creationId xmlns:a16="http://schemas.microsoft.com/office/drawing/2014/main" id="{4249BD77-1D4E-E841-AB35-AC00C522B538}"/>
              </a:ext>
            </a:extLst>
          </p:cNvPr>
          <p:cNvSpPr/>
          <p:nvPr userDrawn="1"/>
        </p:nvSpPr>
        <p:spPr>
          <a:xfrm>
            <a:off x="8374792" y="0"/>
            <a:ext cx="3373561" cy="6227156"/>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5" name="Triangle 14">
            <a:extLst>
              <a:ext uri="{FF2B5EF4-FFF2-40B4-BE49-F238E27FC236}">
                <a16:creationId xmlns:a16="http://schemas.microsoft.com/office/drawing/2014/main" id="{1FD70377-2564-0542-B301-6F0487632F3B}"/>
              </a:ext>
            </a:extLst>
          </p:cNvPr>
          <p:cNvSpPr/>
          <p:nvPr userDrawn="1"/>
        </p:nvSpPr>
        <p:spPr>
          <a:xfrm rot="5400000">
            <a:off x="8306256" y="684180"/>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ext Placeholder 6">
            <a:extLst>
              <a:ext uri="{FF2B5EF4-FFF2-40B4-BE49-F238E27FC236}">
                <a16:creationId xmlns:a16="http://schemas.microsoft.com/office/drawing/2014/main" id="{B7CC0B83-2E23-4F41-9ADF-8E5177C4B0F9}"/>
              </a:ext>
            </a:extLst>
          </p:cNvPr>
          <p:cNvSpPr>
            <a:spLocks noGrp="1"/>
          </p:cNvSpPr>
          <p:nvPr>
            <p:ph type="body" sz="quarter" idx="17" hasCustomPrompt="1"/>
          </p:nvPr>
        </p:nvSpPr>
        <p:spPr>
          <a:xfrm>
            <a:off x="8611737" y="601349"/>
            <a:ext cx="3009993" cy="803590"/>
          </a:xfrm>
          <a:prstGeom prst="rect">
            <a:avLst/>
          </a:prstGeom>
        </p:spPr>
        <p:txBody>
          <a:bodyPr>
            <a:normAutofit/>
          </a:bodyPr>
          <a:lstStyle>
            <a:lvl1pPr marL="0" indent="0">
              <a:buNone/>
              <a:defRPr sz="2400">
                <a:solidFill>
                  <a:schemeClr val="bg1"/>
                </a:solidFill>
                <a:latin typeface="+mj-lt"/>
              </a:defRPr>
            </a:lvl1pPr>
          </a:lstStyle>
          <a:p>
            <a:pPr lvl="0"/>
            <a:r>
              <a:rPr lang="en-US"/>
              <a:t>Title here that can go to two lines</a:t>
            </a:r>
          </a:p>
        </p:txBody>
      </p:sp>
      <p:sp>
        <p:nvSpPr>
          <p:cNvPr id="16" name="Text Placeholder 15">
            <a:extLst>
              <a:ext uri="{FF2B5EF4-FFF2-40B4-BE49-F238E27FC236}">
                <a16:creationId xmlns:a16="http://schemas.microsoft.com/office/drawing/2014/main" id="{0EE99B71-9E71-6B4C-BD2F-405351D05524}"/>
              </a:ext>
            </a:extLst>
          </p:cNvPr>
          <p:cNvSpPr>
            <a:spLocks noGrp="1"/>
          </p:cNvSpPr>
          <p:nvPr>
            <p:ph type="body" sz="quarter" idx="18" hasCustomPrompt="1"/>
          </p:nvPr>
        </p:nvSpPr>
        <p:spPr>
          <a:xfrm>
            <a:off x="8611737" y="1404938"/>
            <a:ext cx="3009993" cy="4672012"/>
          </a:xfrm>
          <a:prstGeom prst="rect">
            <a:avLst/>
          </a:prstGeom>
        </p:spPr>
        <p:txBody>
          <a:bodyPr>
            <a:normAutofit/>
          </a:bodyPr>
          <a:lstStyle>
            <a:lvl1pPr marL="0" indent="0">
              <a:buFontTx/>
              <a:buNone/>
              <a:defRPr sz="1800">
                <a:solidFill>
                  <a:srgbClr val="81BE41"/>
                </a:solidFill>
              </a:defRPr>
            </a:lvl1pPr>
          </a:lstStyle>
          <a:p>
            <a:pPr lvl="0"/>
            <a:r>
              <a:rPr lang="en-US"/>
              <a:t>Text here paragraph here</a:t>
            </a:r>
          </a:p>
        </p:txBody>
      </p:sp>
      <p:sp>
        <p:nvSpPr>
          <p:cNvPr id="13" name="Text Placeholder 10">
            <a:extLst>
              <a:ext uri="{FF2B5EF4-FFF2-40B4-BE49-F238E27FC236}">
                <a16:creationId xmlns:a16="http://schemas.microsoft.com/office/drawing/2014/main" id="{E22E90BD-B590-BA45-A263-E6D35B081230}"/>
              </a:ext>
            </a:extLst>
          </p:cNvPr>
          <p:cNvSpPr>
            <a:spLocks noGrp="1"/>
          </p:cNvSpPr>
          <p:nvPr>
            <p:ph type="body" sz="quarter" idx="19" hasCustomPrompt="1"/>
          </p:nvPr>
        </p:nvSpPr>
        <p:spPr>
          <a:xfrm>
            <a:off x="846271" y="1756217"/>
            <a:ext cx="7278036" cy="623932"/>
          </a:xfrm>
          <a:prstGeom prst="rect">
            <a:avLst/>
          </a:prstGeom>
        </p:spPr>
        <p:txBody>
          <a:bodyPr>
            <a:normAutofit/>
          </a:bodyPr>
          <a:lstStyle>
            <a:lvl1pPr marL="0" marR="0" indent="0" algn="l" defTabSz="914389" rtl="0" eaLnBrk="1" fontAlgn="auto" latinLnBrk="0" hangingPunct="1">
              <a:lnSpc>
                <a:spcPct val="90000"/>
              </a:lnSpc>
              <a:spcBef>
                <a:spcPts val="1000"/>
              </a:spcBef>
              <a:spcAft>
                <a:spcPts val="0"/>
              </a:spcAft>
              <a:buClrTx/>
              <a:buSzTx/>
              <a:buFont typeface="Arial" panose="020B0604020202020204" pitchFamily="34" charset="0"/>
              <a:buNone/>
              <a:tabLst/>
              <a:defRPr sz="1600">
                <a:latin typeface="+mj-lt"/>
              </a:defRPr>
            </a:lvl1pPr>
          </a:lstStyle>
          <a:p>
            <a:pPr marL="0" marR="0" lvl="0" indent="0" algn="l" defTabSz="914389"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Multi-line short paragraph here Multi-line short paragraph here Multi-line short paragraph here Multi-line short paragraph here </a:t>
            </a:r>
          </a:p>
          <a:p>
            <a:pPr lvl="0"/>
            <a:endParaRPr lang="en-US"/>
          </a:p>
        </p:txBody>
      </p:sp>
      <p:sp>
        <p:nvSpPr>
          <p:cNvPr id="17" name="Text Placeholder 10">
            <a:extLst>
              <a:ext uri="{FF2B5EF4-FFF2-40B4-BE49-F238E27FC236}">
                <a16:creationId xmlns:a16="http://schemas.microsoft.com/office/drawing/2014/main" id="{D4221776-AB03-A749-B37C-31F977F8E067}"/>
              </a:ext>
            </a:extLst>
          </p:cNvPr>
          <p:cNvSpPr>
            <a:spLocks noGrp="1"/>
          </p:cNvSpPr>
          <p:nvPr>
            <p:ph type="body" sz="quarter" idx="20" hasCustomPrompt="1"/>
          </p:nvPr>
        </p:nvSpPr>
        <p:spPr>
          <a:xfrm>
            <a:off x="846272" y="1474839"/>
            <a:ext cx="6916737" cy="281378"/>
          </a:xfrm>
          <a:prstGeom prst="rect">
            <a:avLst/>
          </a:prstGeom>
        </p:spPr>
        <p:txBody>
          <a:bodyPr anchor="ctr">
            <a:normAutofit/>
          </a:bodyPr>
          <a:lstStyle>
            <a:lvl1pPr marL="0" indent="0">
              <a:buNone/>
              <a:defRPr sz="1600" b="1">
                <a:solidFill>
                  <a:srgbClr val="81BE41"/>
                </a:solidFill>
                <a:latin typeface="+mn-lt"/>
              </a:defRPr>
            </a:lvl1pPr>
          </a:lstStyle>
          <a:p>
            <a:pPr lvl="0"/>
            <a:r>
              <a:rPr lang="en-US"/>
              <a:t>WHAT WE DO OR OTHER HEADING HERE:</a:t>
            </a:r>
          </a:p>
        </p:txBody>
      </p:sp>
    </p:spTree>
    <p:extLst>
      <p:ext uri="{BB962C8B-B14F-4D97-AF65-F5344CB8AC3E}">
        <p14:creationId xmlns:p14="http://schemas.microsoft.com/office/powerpoint/2010/main" val="49693941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2 Columns bleed off pa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6AE6E72-51AA-2341-A1C5-346EDCBA939E}"/>
              </a:ext>
            </a:extLst>
          </p:cNvPr>
          <p:cNvSpPr/>
          <p:nvPr userDrawn="1"/>
        </p:nvSpPr>
        <p:spPr>
          <a:xfrm>
            <a:off x="8692180" y="1"/>
            <a:ext cx="3499811" cy="617696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Content Placeholder 8">
            <a:extLst>
              <a:ext uri="{FF2B5EF4-FFF2-40B4-BE49-F238E27FC236}">
                <a16:creationId xmlns:a16="http://schemas.microsoft.com/office/drawing/2014/main" id="{63C8C71E-5F94-4374-9204-5D2BD2FA21F4}"/>
              </a:ext>
            </a:extLst>
          </p:cNvPr>
          <p:cNvSpPr>
            <a:spLocks noGrp="1"/>
          </p:cNvSpPr>
          <p:nvPr>
            <p:ph sz="quarter" idx="15"/>
          </p:nvPr>
        </p:nvSpPr>
        <p:spPr>
          <a:xfrm>
            <a:off x="8875059" y="365126"/>
            <a:ext cx="2958353" cy="5811837"/>
          </a:xfrm>
          <a:prstGeom prst="rect">
            <a:avLst/>
          </a:prstGeom>
        </p:spPr>
        <p:txBody>
          <a:bodyPr>
            <a:normAutofit/>
          </a:bodyPr>
          <a:lstStyle>
            <a:lvl1pPr marL="228597" indent="-228597">
              <a:buFontTx/>
              <a:buBlip>
                <a:blip r:embed="rId2"/>
              </a:buBlip>
              <a:defRPr sz="2000">
                <a:latin typeface="+mj-lt"/>
              </a:defRPr>
            </a:lvl1pPr>
            <a:lvl2pPr marL="685791" indent="-228597">
              <a:buClr>
                <a:schemeClr val="accent4"/>
              </a:buClr>
              <a:buFont typeface="Arial" panose="020B0604020202020204" pitchFamily="34" charset="0"/>
              <a:buChar char="•"/>
              <a:defRPr sz="1800">
                <a:latin typeface="+mj-lt"/>
              </a:defRPr>
            </a:lvl2pPr>
            <a:lvl3pPr marL="1142986" indent="-228597">
              <a:buClr>
                <a:srgbClr val="FFC000"/>
              </a:buClr>
              <a:buFont typeface="Courier New" panose="02070309020205020404" pitchFamily="49" charset="0"/>
              <a:buChar char="o"/>
              <a:defRPr sz="1800">
                <a:latin typeface="+mj-lt"/>
              </a:defRPr>
            </a:lvl3pPr>
            <a:lvl4pPr marL="1600180" indent="-228597">
              <a:buClr>
                <a:schemeClr val="accent4"/>
              </a:buClr>
              <a:buFont typeface="Wingdings" panose="05000000000000000000" pitchFamily="2" charset="2"/>
              <a:buChar char="§"/>
              <a:defRPr sz="1800">
                <a:latin typeface="+mj-lt"/>
              </a:defRPr>
            </a:lvl4pPr>
            <a:lvl5pPr marL="2057374" indent="-228597">
              <a:buClr>
                <a:srgbClr val="FFC000"/>
              </a:buClr>
              <a:buFont typeface="Arial" panose="020B0604020202020204" pitchFamily="34" charset="0"/>
              <a:buChar char="•"/>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a:xfrm>
            <a:off x="838200" y="365126"/>
            <a:ext cx="7735644" cy="804853"/>
          </a:xfrm>
        </p:spPr>
        <p:txBody>
          <a:bodyPr/>
          <a:lstStyle/>
          <a:p>
            <a:r>
              <a:rPr lang="en-US"/>
              <a:t>Click to edit Master title style</a:t>
            </a:r>
          </a:p>
        </p:txBody>
      </p:sp>
      <p:sp>
        <p:nvSpPr>
          <p:cNvPr id="8" name="Slide Number Placeholder 3">
            <a:extLst>
              <a:ext uri="{FF2B5EF4-FFF2-40B4-BE49-F238E27FC236}">
                <a16:creationId xmlns:a16="http://schemas.microsoft.com/office/drawing/2014/main" id="{9C72C203-DC0C-7746-8455-E1C54520E0B7}"/>
              </a:ext>
            </a:extLst>
          </p:cNvPr>
          <p:cNvSpPr>
            <a:spLocks noGrp="1"/>
          </p:cNvSpPr>
          <p:nvPr>
            <p:ph type="sldNum" sz="quarter" idx="11"/>
          </p:nvPr>
        </p:nvSpPr>
        <p:spPr>
          <a:xfrm>
            <a:off x="10857186" y="6356351"/>
            <a:ext cx="496614" cy="365125"/>
          </a:xfrm>
        </p:spPr>
        <p:txBody>
          <a:bodyPr/>
          <a:lstStyle>
            <a:lvl1pPr>
              <a:defRPr>
                <a:solidFill>
                  <a:schemeClr val="accent3"/>
                </a:solidFill>
              </a:defRPr>
            </a:lvl1pPr>
          </a:lstStyle>
          <a:p>
            <a:fld id="{3F38F04D-CF8C-FA49-B256-3C6C7BE473BD}" type="slidenum">
              <a:rPr lang="en-US" smtClean="0"/>
              <a:pPr/>
              <a:t>‹#›</a:t>
            </a:fld>
            <a:endParaRPr lang="en-US"/>
          </a:p>
        </p:txBody>
      </p:sp>
      <p:pic>
        <p:nvPicPr>
          <p:cNvPr id="9" name="Picture 8" descr="A close up of a sign&#10;&#10;Description automatically generated">
            <a:extLst>
              <a:ext uri="{FF2B5EF4-FFF2-40B4-BE49-F238E27FC236}">
                <a16:creationId xmlns:a16="http://schemas.microsoft.com/office/drawing/2014/main" id="{1160B769-1428-144B-B261-0D765535B2F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10" name="Straight Connector 9">
            <a:extLst>
              <a:ext uri="{FF2B5EF4-FFF2-40B4-BE49-F238E27FC236}">
                <a16:creationId xmlns:a16="http://schemas.microsoft.com/office/drawing/2014/main" id="{CF3633A3-AAAD-1B47-8FE9-36136D645A7A}"/>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Content Placeholder 8">
            <a:extLst>
              <a:ext uri="{FF2B5EF4-FFF2-40B4-BE49-F238E27FC236}">
                <a16:creationId xmlns:a16="http://schemas.microsoft.com/office/drawing/2014/main" id="{422903DF-6DE1-4E02-96C6-863EB609560F}"/>
              </a:ext>
            </a:extLst>
          </p:cNvPr>
          <p:cNvSpPr>
            <a:spLocks noGrp="1"/>
          </p:cNvSpPr>
          <p:nvPr>
            <p:ph sz="quarter" idx="14"/>
          </p:nvPr>
        </p:nvSpPr>
        <p:spPr>
          <a:xfrm>
            <a:off x="817564" y="1277887"/>
            <a:ext cx="7756281" cy="4899075"/>
          </a:xfrm>
          <a:prstGeom prst="rect">
            <a:avLst/>
          </a:prstGeom>
        </p:spPr>
        <p:txBody>
          <a:bodyPr/>
          <a:lstStyle>
            <a:lvl1pPr marL="228597" indent="-228597">
              <a:buFontTx/>
              <a:buBlip>
                <a:blip r:embed="rId2"/>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8458028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9213373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akeaway points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E87CB9-17F7-714C-89D2-132E82EDA388}"/>
              </a:ext>
            </a:extLst>
          </p:cNvPr>
          <p:cNvSpPr/>
          <p:nvPr userDrawn="1"/>
        </p:nvSpPr>
        <p:spPr>
          <a:xfrm>
            <a:off x="395748" y="405585"/>
            <a:ext cx="11400504" cy="5840361"/>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1">
            <a:extLst>
              <a:ext uri="{FF2B5EF4-FFF2-40B4-BE49-F238E27FC236}">
                <a16:creationId xmlns:a16="http://schemas.microsoft.com/office/drawing/2014/main" id="{5F180EDB-F294-5741-8E8A-6B5869052569}"/>
              </a:ext>
            </a:extLst>
          </p:cNvPr>
          <p:cNvSpPr>
            <a:spLocks noGrp="1"/>
          </p:cNvSpPr>
          <p:nvPr>
            <p:ph type="title" hasCustomPrompt="1"/>
          </p:nvPr>
        </p:nvSpPr>
        <p:spPr>
          <a:xfrm>
            <a:off x="838201" y="757405"/>
            <a:ext cx="3494362" cy="4930246"/>
          </a:xfrm>
        </p:spPr>
        <p:txBody>
          <a:bodyPr>
            <a:normAutofit/>
          </a:bodyPr>
          <a:lstStyle>
            <a:lvl1pPr>
              <a:defRPr>
                <a:solidFill>
                  <a:srgbClr val="083A31"/>
                </a:solidFill>
              </a:defRPr>
            </a:lvl1pPr>
          </a:lstStyle>
          <a:p>
            <a:pPr algn="r"/>
            <a:r>
              <a:rPr lang="en-US">
                <a:solidFill>
                  <a:schemeClr val="accent1"/>
                </a:solidFill>
              </a:rPr>
              <a:t>Key takeaway points slide</a:t>
            </a:r>
          </a:p>
        </p:txBody>
      </p:sp>
      <p:sp>
        <p:nvSpPr>
          <p:cNvPr id="8" name="Content Placeholder 2">
            <a:extLst>
              <a:ext uri="{FF2B5EF4-FFF2-40B4-BE49-F238E27FC236}">
                <a16:creationId xmlns:a16="http://schemas.microsoft.com/office/drawing/2014/main" id="{1FE6AC03-0E48-E04E-AC95-0D9599A82E5C}"/>
              </a:ext>
            </a:extLst>
          </p:cNvPr>
          <p:cNvSpPr>
            <a:spLocks noGrp="1"/>
          </p:cNvSpPr>
          <p:nvPr>
            <p:ph idx="1" hasCustomPrompt="1"/>
          </p:nvPr>
        </p:nvSpPr>
        <p:spPr>
          <a:xfrm>
            <a:off x="4976031" y="757405"/>
            <a:ext cx="6377769" cy="4930246"/>
          </a:xfrm>
          <a:prstGeom prst="rect">
            <a:avLst/>
          </a:prstGeom>
        </p:spPr>
        <p:txBody>
          <a:bodyPr anchor="ctr">
            <a:normAutofit/>
          </a:bodyPr>
          <a:lstStyle>
            <a:lvl1pPr marL="228597" indent="-228597">
              <a:buFontTx/>
              <a:buBlip>
                <a:blip r:embed="rId3"/>
              </a:buBlip>
              <a:defRPr>
                <a:solidFill>
                  <a:schemeClr val="tx1"/>
                </a:solidFill>
              </a:defRPr>
            </a:lvl1pPr>
          </a:lstStyle>
          <a:p>
            <a:r>
              <a:rPr lang="en-US" sz="2400"/>
              <a:t>Point number 1</a:t>
            </a:r>
          </a:p>
          <a:p>
            <a:r>
              <a:rPr lang="en-US" sz="2400"/>
              <a:t>Point number 2</a:t>
            </a:r>
          </a:p>
          <a:p>
            <a:r>
              <a:rPr lang="en-US" sz="2400"/>
              <a:t>Point number 3 - if you need it</a:t>
            </a:r>
          </a:p>
        </p:txBody>
      </p:sp>
      <p:cxnSp>
        <p:nvCxnSpPr>
          <p:cNvPr id="3" name="Straight Connector 2">
            <a:extLst>
              <a:ext uri="{FF2B5EF4-FFF2-40B4-BE49-F238E27FC236}">
                <a16:creationId xmlns:a16="http://schemas.microsoft.com/office/drawing/2014/main" id="{AD96BAC9-640B-D442-8845-E48E852FD89F}"/>
              </a:ext>
            </a:extLst>
          </p:cNvPr>
          <p:cNvCxnSpPr/>
          <p:nvPr userDrawn="1"/>
        </p:nvCxnSpPr>
        <p:spPr>
          <a:xfrm>
            <a:off x="4661219" y="1578084"/>
            <a:ext cx="0" cy="324464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0232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Title 1"/>
          <p:cNvSpPr>
            <a:spLocks noGrp="1"/>
          </p:cNvSpPr>
          <p:nvPr>
            <p:ph type="title"/>
          </p:nvPr>
        </p:nvSpPr>
        <p:spPr>
          <a:xfrm>
            <a:off x="0" y="0"/>
            <a:ext cx="12192000" cy="762000"/>
          </a:xfrm>
        </p:spPr>
        <p:txBody>
          <a:bodyPr>
            <a:normAutofit/>
          </a:bodyPr>
          <a:lstStyle>
            <a:lvl1pPr>
              <a:defRPr sz="4000"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814984460"/>
      </p:ext>
    </p:extLst>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Takeaway points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E87CB9-17F7-714C-89D2-132E82EDA388}"/>
              </a:ext>
            </a:extLst>
          </p:cNvPr>
          <p:cNvSpPr/>
          <p:nvPr userDrawn="1"/>
        </p:nvSpPr>
        <p:spPr>
          <a:xfrm>
            <a:off x="395748" y="405585"/>
            <a:ext cx="11400504" cy="5840361"/>
          </a:xfrm>
          <a:prstGeom prst="rect">
            <a:avLst/>
          </a:prstGeom>
          <a:solidFill>
            <a:schemeClr val="tx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1">
            <a:extLst>
              <a:ext uri="{FF2B5EF4-FFF2-40B4-BE49-F238E27FC236}">
                <a16:creationId xmlns:a16="http://schemas.microsoft.com/office/drawing/2014/main" id="{5F180EDB-F294-5741-8E8A-6B5869052569}"/>
              </a:ext>
            </a:extLst>
          </p:cNvPr>
          <p:cNvSpPr>
            <a:spLocks noGrp="1"/>
          </p:cNvSpPr>
          <p:nvPr>
            <p:ph type="title" hasCustomPrompt="1"/>
          </p:nvPr>
        </p:nvSpPr>
        <p:spPr>
          <a:xfrm>
            <a:off x="838201" y="757405"/>
            <a:ext cx="3494362" cy="4930246"/>
          </a:xfrm>
        </p:spPr>
        <p:txBody>
          <a:bodyPr>
            <a:normAutofit/>
          </a:bodyPr>
          <a:lstStyle>
            <a:lvl1pPr>
              <a:defRPr>
                <a:solidFill>
                  <a:srgbClr val="083A31"/>
                </a:solidFill>
              </a:defRPr>
            </a:lvl1pPr>
          </a:lstStyle>
          <a:p>
            <a:pPr algn="r"/>
            <a:r>
              <a:rPr lang="en-US">
                <a:solidFill>
                  <a:schemeClr val="accent1"/>
                </a:solidFill>
              </a:rPr>
              <a:t>Key takeaway points slide</a:t>
            </a:r>
          </a:p>
        </p:txBody>
      </p:sp>
      <p:sp>
        <p:nvSpPr>
          <p:cNvPr id="8" name="Content Placeholder 2">
            <a:extLst>
              <a:ext uri="{FF2B5EF4-FFF2-40B4-BE49-F238E27FC236}">
                <a16:creationId xmlns:a16="http://schemas.microsoft.com/office/drawing/2014/main" id="{1FE6AC03-0E48-E04E-AC95-0D9599A82E5C}"/>
              </a:ext>
            </a:extLst>
          </p:cNvPr>
          <p:cNvSpPr>
            <a:spLocks noGrp="1"/>
          </p:cNvSpPr>
          <p:nvPr>
            <p:ph idx="1" hasCustomPrompt="1"/>
          </p:nvPr>
        </p:nvSpPr>
        <p:spPr>
          <a:xfrm>
            <a:off x="4976031" y="757405"/>
            <a:ext cx="6377769" cy="4930246"/>
          </a:xfrm>
          <a:prstGeom prst="rect">
            <a:avLst/>
          </a:prstGeom>
        </p:spPr>
        <p:txBody>
          <a:bodyPr anchor="ctr">
            <a:normAutofit/>
          </a:bodyPr>
          <a:lstStyle>
            <a:lvl1pPr marL="228597" indent="-228597">
              <a:buFontTx/>
              <a:buBlip>
                <a:blip r:embed="rId3"/>
              </a:buBlip>
              <a:defRPr>
                <a:solidFill>
                  <a:schemeClr val="tx1"/>
                </a:solidFill>
              </a:defRPr>
            </a:lvl1pPr>
          </a:lstStyle>
          <a:p>
            <a:r>
              <a:rPr lang="en-US" sz="2400"/>
              <a:t>Point number 1</a:t>
            </a:r>
          </a:p>
          <a:p>
            <a:r>
              <a:rPr lang="en-US" sz="2400"/>
              <a:t>Point number 2</a:t>
            </a:r>
          </a:p>
          <a:p>
            <a:r>
              <a:rPr lang="en-US" sz="2400"/>
              <a:t>Point number 3 - if you need it</a:t>
            </a:r>
          </a:p>
        </p:txBody>
      </p:sp>
      <p:cxnSp>
        <p:nvCxnSpPr>
          <p:cNvPr id="3" name="Straight Connector 2">
            <a:extLst>
              <a:ext uri="{FF2B5EF4-FFF2-40B4-BE49-F238E27FC236}">
                <a16:creationId xmlns:a16="http://schemas.microsoft.com/office/drawing/2014/main" id="{AD96BAC9-640B-D442-8845-E48E852FD89F}"/>
              </a:ext>
            </a:extLst>
          </p:cNvPr>
          <p:cNvCxnSpPr/>
          <p:nvPr userDrawn="1"/>
        </p:nvCxnSpPr>
        <p:spPr>
          <a:xfrm>
            <a:off x="4661219" y="1578084"/>
            <a:ext cx="0" cy="324464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078242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ntent with Accent Line">
    <p:bg>
      <p:bgRef idx="1001">
        <a:schemeClr val="bg1"/>
      </p:bgRef>
    </p:bg>
    <p:spTree>
      <p:nvGrpSpPr>
        <p:cNvPr id="1" name=""/>
        <p:cNvGrpSpPr/>
        <p:nvPr/>
      </p:nvGrpSpPr>
      <p:grpSpPr>
        <a:xfrm>
          <a:off x="0" y="0"/>
          <a:ext cx="0" cy="0"/>
          <a:chOff x="0" y="0"/>
          <a:chExt cx="0" cy="0"/>
        </a:xfrm>
      </p:grpSpPr>
      <p:sp>
        <p:nvSpPr>
          <p:cNvPr id="10" name="Content Placeholder 8">
            <a:extLst>
              <a:ext uri="{FF2B5EF4-FFF2-40B4-BE49-F238E27FC236}">
                <a16:creationId xmlns:a16="http://schemas.microsoft.com/office/drawing/2014/main" id="{C3C7FE11-FF19-4E6D-B0BC-D7A79C24A4E9}"/>
              </a:ext>
            </a:extLst>
          </p:cNvPr>
          <p:cNvSpPr>
            <a:spLocks noGrp="1"/>
          </p:cNvSpPr>
          <p:nvPr>
            <p:ph sz="quarter" idx="15"/>
          </p:nvPr>
        </p:nvSpPr>
        <p:spPr>
          <a:xfrm>
            <a:off x="6151566" y="1359004"/>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DB68D09A-E53F-458F-86A4-DDC096A39F03}"/>
              </a:ext>
            </a:extLst>
          </p:cNvPr>
          <p:cNvSpPr>
            <a:spLocks noGrp="1"/>
          </p:cNvSpPr>
          <p:nvPr>
            <p:ph sz="quarter" idx="14"/>
          </p:nvPr>
        </p:nvSpPr>
        <p:spPr>
          <a:xfrm>
            <a:off x="817564" y="1354226"/>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p:txBody>
          <a:bodyPr/>
          <a:lstStyle/>
          <a:p>
            <a:r>
              <a:rPr lang="en-US"/>
              <a:t>Click to edit Master title style</a:t>
            </a:r>
          </a:p>
        </p:txBody>
      </p:sp>
      <p:sp>
        <p:nvSpPr>
          <p:cNvPr id="7" name="Slide Number Placeholder 6">
            <a:extLst>
              <a:ext uri="{FF2B5EF4-FFF2-40B4-BE49-F238E27FC236}">
                <a16:creationId xmlns:a16="http://schemas.microsoft.com/office/drawing/2014/main" id="{09B5C8AC-2B72-DF45-AD9C-472905F7636E}"/>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6" name="Picture 5" descr="A close up of a sign&#10;&#10;Description automatically generated">
            <a:extLst>
              <a:ext uri="{FF2B5EF4-FFF2-40B4-BE49-F238E27FC236}">
                <a16:creationId xmlns:a16="http://schemas.microsoft.com/office/drawing/2014/main" id="{008B0637-88E6-FE48-BF67-54B5E1F457E6}"/>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11" name="Straight Connector 10">
            <a:extLst>
              <a:ext uri="{FF2B5EF4-FFF2-40B4-BE49-F238E27FC236}">
                <a16:creationId xmlns:a16="http://schemas.microsoft.com/office/drawing/2014/main" id="{F7A53FD1-29F8-4EA3-B73F-3F7DB08E103A}"/>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19010635"/>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ntent">
    <p:bg>
      <p:bgRef idx="1001">
        <a:schemeClr val="bg1"/>
      </p:bgRef>
    </p:bg>
    <p:spTree>
      <p:nvGrpSpPr>
        <p:cNvPr id="1" name=""/>
        <p:cNvGrpSpPr/>
        <p:nvPr/>
      </p:nvGrpSpPr>
      <p:grpSpPr>
        <a:xfrm>
          <a:off x="0" y="0"/>
          <a:ext cx="0" cy="0"/>
          <a:chOff x="0" y="0"/>
          <a:chExt cx="0" cy="0"/>
        </a:xfrm>
      </p:grpSpPr>
      <p:sp>
        <p:nvSpPr>
          <p:cNvPr id="10" name="Content Placeholder 8">
            <a:extLst>
              <a:ext uri="{FF2B5EF4-FFF2-40B4-BE49-F238E27FC236}">
                <a16:creationId xmlns:a16="http://schemas.microsoft.com/office/drawing/2014/main" id="{C3C7FE11-FF19-4E6D-B0BC-D7A79C24A4E9}"/>
              </a:ext>
            </a:extLst>
          </p:cNvPr>
          <p:cNvSpPr>
            <a:spLocks noGrp="1"/>
          </p:cNvSpPr>
          <p:nvPr>
            <p:ph sz="quarter" idx="15"/>
          </p:nvPr>
        </p:nvSpPr>
        <p:spPr>
          <a:xfrm>
            <a:off x="6151566" y="1359004"/>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DB68D09A-E53F-458F-86A4-DDC096A39F03}"/>
              </a:ext>
            </a:extLst>
          </p:cNvPr>
          <p:cNvSpPr>
            <a:spLocks noGrp="1"/>
          </p:cNvSpPr>
          <p:nvPr>
            <p:ph sz="quarter" idx="14"/>
          </p:nvPr>
        </p:nvSpPr>
        <p:spPr>
          <a:xfrm>
            <a:off x="817564" y="1354226"/>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p:txBody>
          <a:bodyPr/>
          <a:lstStyle/>
          <a:p>
            <a:r>
              <a:rPr lang="en-US"/>
              <a:t>Click to edit Master title style</a:t>
            </a:r>
          </a:p>
        </p:txBody>
      </p:sp>
      <p:sp>
        <p:nvSpPr>
          <p:cNvPr id="7" name="Slide Number Placeholder 6">
            <a:extLst>
              <a:ext uri="{FF2B5EF4-FFF2-40B4-BE49-F238E27FC236}">
                <a16:creationId xmlns:a16="http://schemas.microsoft.com/office/drawing/2014/main" id="{09B5C8AC-2B72-DF45-AD9C-472905F7636E}"/>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6" name="Picture 5" descr="A close up of a sign&#10;&#10;Description automatically generated">
            <a:extLst>
              <a:ext uri="{FF2B5EF4-FFF2-40B4-BE49-F238E27FC236}">
                <a16:creationId xmlns:a16="http://schemas.microsoft.com/office/drawing/2014/main" id="{008B0637-88E6-FE48-BF67-54B5E1F457E6}"/>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3807772241"/>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5E42B-F7C5-B04C-9163-EEBCA05E8952}"/>
              </a:ext>
            </a:extLst>
          </p:cNvPr>
          <p:cNvSpPr>
            <a:spLocks noGrp="1"/>
          </p:cNvSpPr>
          <p:nvPr>
            <p:ph type="title"/>
          </p:nvPr>
        </p:nvSpPr>
        <p:spPr>
          <a:xfrm>
            <a:off x="839790" y="457201"/>
            <a:ext cx="3932237" cy="1110343"/>
          </a:xfrm>
        </p:spPr>
        <p:txBody>
          <a:bodyPr anchor="b">
            <a:no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13154195-A561-C840-8440-1CDC01329195}"/>
              </a:ext>
            </a:extLst>
          </p:cNvPr>
          <p:cNvSpPr>
            <a:spLocks noGrp="1"/>
          </p:cNvSpPr>
          <p:nvPr>
            <p:ph type="pic" idx="1"/>
          </p:nvPr>
        </p:nvSpPr>
        <p:spPr>
          <a:xfrm>
            <a:off x="5183189" y="987426"/>
            <a:ext cx="6172200" cy="5186195"/>
          </a:xfrm>
          <a:prstGeom prst="rect">
            <a:avLst/>
          </a:prstGeom>
        </p:spPr>
        <p:txBody>
          <a:bodyPr/>
          <a:lstStyle>
            <a:lvl1pPr marL="0" indent="0">
              <a:buNone/>
              <a:defRPr sz="3200"/>
            </a:lvl1pPr>
            <a:lvl2pPr marL="457194" indent="0">
              <a:buNone/>
              <a:defRPr sz="2800"/>
            </a:lvl2pPr>
            <a:lvl3pPr marL="914389" indent="0">
              <a:buNone/>
              <a:defRPr sz="2400"/>
            </a:lvl3pPr>
            <a:lvl4pPr marL="1371583" indent="0">
              <a:buNone/>
              <a:defRPr sz="2000"/>
            </a:lvl4pPr>
            <a:lvl5pPr marL="1828777" indent="0">
              <a:buNone/>
              <a:defRPr sz="2000"/>
            </a:lvl5pPr>
            <a:lvl6pPr marL="2285971" indent="0">
              <a:buNone/>
              <a:defRPr sz="2000"/>
            </a:lvl6pPr>
            <a:lvl7pPr marL="2743167" indent="0">
              <a:buNone/>
              <a:defRPr sz="2000"/>
            </a:lvl7pPr>
            <a:lvl8pPr marL="3200361" indent="0">
              <a:buNone/>
              <a:defRPr sz="2000"/>
            </a:lvl8pPr>
            <a:lvl9pPr marL="3657555" indent="0">
              <a:buNone/>
              <a:defRPr sz="2000"/>
            </a:lvl9pPr>
          </a:lstStyle>
          <a:p>
            <a:endParaRPr lang="en-US"/>
          </a:p>
        </p:txBody>
      </p:sp>
      <p:sp>
        <p:nvSpPr>
          <p:cNvPr id="4" name="Text Placeholder 3">
            <a:extLst>
              <a:ext uri="{FF2B5EF4-FFF2-40B4-BE49-F238E27FC236}">
                <a16:creationId xmlns:a16="http://schemas.microsoft.com/office/drawing/2014/main" id="{B42B44A7-B782-B54E-B1D0-9E7841F4834D}"/>
              </a:ext>
            </a:extLst>
          </p:cNvPr>
          <p:cNvSpPr>
            <a:spLocks noGrp="1"/>
          </p:cNvSpPr>
          <p:nvPr>
            <p:ph type="body" sz="half" idx="2"/>
          </p:nvPr>
        </p:nvSpPr>
        <p:spPr>
          <a:xfrm>
            <a:off x="839790" y="1715209"/>
            <a:ext cx="3932237" cy="4420181"/>
          </a:xfrm>
          <a:prstGeom prst="rect">
            <a:avLst/>
          </a:prstGeom>
        </p:spPr>
        <p:txBody>
          <a:bodyPr/>
          <a:lstStyle>
            <a:lvl1pPr marL="0" indent="0">
              <a:buNone/>
              <a:defRPr sz="1600">
                <a:latin typeface="+mj-lt"/>
              </a:defRPr>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Edit Master text styles</a:t>
            </a:r>
          </a:p>
        </p:txBody>
      </p:sp>
      <p:sp>
        <p:nvSpPr>
          <p:cNvPr id="8" name="Slide Number Placeholder 3">
            <a:extLst>
              <a:ext uri="{FF2B5EF4-FFF2-40B4-BE49-F238E27FC236}">
                <a16:creationId xmlns:a16="http://schemas.microsoft.com/office/drawing/2014/main" id="{4F695C48-C746-EC4F-A78F-49C15DB4624B}"/>
              </a:ext>
            </a:extLst>
          </p:cNvPr>
          <p:cNvSpPr>
            <a:spLocks noGrp="1"/>
          </p:cNvSpPr>
          <p:nvPr>
            <p:ph type="sldNum" sz="quarter" idx="11"/>
          </p:nvPr>
        </p:nvSpPr>
        <p:spPr>
          <a:xfrm>
            <a:off x="10857186" y="6356351"/>
            <a:ext cx="496614" cy="365125"/>
          </a:xfrm>
        </p:spPr>
        <p:txBody>
          <a:bodyPr/>
          <a:lstStyle>
            <a:lvl1pPr>
              <a:defRPr>
                <a:solidFill>
                  <a:schemeClr val="accent3"/>
                </a:solidFill>
              </a:defRPr>
            </a:lvl1pPr>
          </a:lstStyle>
          <a:p>
            <a:fld id="{3F38F04D-CF8C-FA49-B256-3C6C7BE473BD}" type="slidenum">
              <a:rPr lang="en-US" smtClean="0"/>
              <a:pPr/>
              <a:t>‹#›</a:t>
            </a:fld>
            <a:endParaRPr lang="en-US"/>
          </a:p>
        </p:txBody>
      </p:sp>
      <p:pic>
        <p:nvPicPr>
          <p:cNvPr id="9" name="Picture 8" descr="A close up of a sign&#10;&#10;Description automatically generated">
            <a:extLst>
              <a:ext uri="{FF2B5EF4-FFF2-40B4-BE49-F238E27FC236}">
                <a16:creationId xmlns:a16="http://schemas.microsoft.com/office/drawing/2014/main" id="{4D24C226-9AB9-8C4F-A0C6-324E6FFEAE9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29285354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s of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523E8E58-49BD-7B4C-BB85-A6CDE3E6842B}"/>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8" name="Picture 7" descr="A close up of a sign&#10;&#10;Description automatically generated">
            <a:extLst>
              <a:ext uri="{FF2B5EF4-FFF2-40B4-BE49-F238E27FC236}">
                <a16:creationId xmlns:a16="http://schemas.microsoft.com/office/drawing/2014/main" id="{970D54F5-B3E0-BD47-A015-9C3C01C3732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0" name="Title 1">
            <a:extLst>
              <a:ext uri="{FF2B5EF4-FFF2-40B4-BE49-F238E27FC236}">
                <a16:creationId xmlns:a16="http://schemas.microsoft.com/office/drawing/2014/main" id="{8F193F4E-14AB-47DD-8401-B72821EABAB0}"/>
              </a:ext>
            </a:extLst>
          </p:cNvPr>
          <p:cNvSpPr>
            <a:spLocks noGrp="1"/>
          </p:cNvSpPr>
          <p:nvPr>
            <p:ph type="title"/>
          </p:nvPr>
        </p:nvSpPr>
        <p:spPr>
          <a:xfrm>
            <a:off x="839790" y="457201"/>
            <a:ext cx="3932237" cy="1110343"/>
          </a:xfrm>
        </p:spPr>
        <p:txBody>
          <a:bodyPr anchor="b">
            <a:normAutofit/>
          </a:bodyPr>
          <a:lstStyle>
            <a:lvl1pPr>
              <a:defRPr sz="3600"/>
            </a:lvl1pPr>
          </a:lstStyle>
          <a:p>
            <a:r>
              <a:rPr lang="en-US"/>
              <a:t>Click to edit Master title style</a:t>
            </a:r>
          </a:p>
        </p:txBody>
      </p:sp>
      <p:sp>
        <p:nvSpPr>
          <p:cNvPr id="11" name="Text Placeholder 3">
            <a:extLst>
              <a:ext uri="{FF2B5EF4-FFF2-40B4-BE49-F238E27FC236}">
                <a16:creationId xmlns:a16="http://schemas.microsoft.com/office/drawing/2014/main" id="{02CCE92F-869F-4FB8-AF92-35C8EA00974E}"/>
              </a:ext>
            </a:extLst>
          </p:cNvPr>
          <p:cNvSpPr>
            <a:spLocks noGrp="1"/>
          </p:cNvSpPr>
          <p:nvPr>
            <p:ph type="body" sz="half" idx="2"/>
          </p:nvPr>
        </p:nvSpPr>
        <p:spPr>
          <a:xfrm>
            <a:off x="839790" y="1715209"/>
            <a:ext cx="3932237" cy="4420181"/>
          </a:xfrm>
          <a:prstGeom prst="rect">
            <a:avLst/>
          </a:prstGeom>
        </p:spPr>
        <p:txBody>
          <a:bodyPr/>
          <a:lstStyle>
            <a:lvl1pPr marL="0" indent="0">
              <a:buNone/>
              <a:defRPr sz="1600"/>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Edit Master text styles</a:t>
            </a:r>
          </a:p>
        </p:txBody>
      </p:sp>
      <p:sp>
        <p:nvSpPr>
          <p:cNvPr id="12" name="Content Placeholder 8">
            <a:extLst>
              <a:ext uri="{FF2B5EF4-FFF2-40B4-BE49-F238E27FC236}">
                <a16:creationId xmlns:a16="http://schemas.microsoft.com/office/drawing/2014/main" id="{026CB95A-DFAE-4582-B180-B372B67D7503}"/>
              </a:ext>
            </a:extLst>
          </p:cNvPr>
          <p:cNvSpPr>
            <a:spLocks noGrp="1"/>
          </p:cNvSpPr>
          <p:nvPr>
            <p:ph sz="quarter" idx="14"/>
          </p:nvPr>
        </p:nvSpPr>
        <p:spPr>
          <a:xfrm>
            <a:off x="5183188" y="987425"/>
            <a:ext cx="6169024" cy="5147965"/>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774241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About Sparkhoun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E578A98-50BB-FF4D-8DB7-627506F42AD4}"/>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7" name="Picture 6" descr="A close up of a sign&#10;&#10;Description automatically generated">
            <a:extLst>
              <a:ext uri="{FF2B5EF4-FFF2-40B4-BE49-F238E27FC236}">
                <a16:creationId xmlns:a16="http://schemas.microsoft.com/office/drawing/2014/main" id="{CC2FC380-016D-0746-A1D5-FD6D75BFF73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8" name="Straight Connector 7">
            <a:extLst>
              <a:ext uri="{FF2B5EF4-FFF2-40B4-BE49-F238E27FC236}">
                <a16:creationId xmlns:a16="http://schemas.microsoft.com/office/drawing/2014/main" id="{401F1664-FB4B-4346-82CC-10384DD00834}"/>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9" name="Footer Placeholder 4">
            <a:extLst>
              <a:ext uri="{FF2B5EF4-FFF2-40B4-BE49-F238E27FC236}">
                <a16:creationId xmlns:a16="http://schemas.microsoft.com/office/drawing/2014/main" id="{1B5251FB-D2E2-D94F-92CE-231B83196F35}"/>
              </a:ext>
            </a:extLst>
          </p:cNvPr>
          <p:cNvSpPr>
            <a:spLocks noGrp="1"/>
          </p:cNvSpPr>
          <p:nvPr>
            <p:ph type="ftr" sz="quarter" idx="11"/>
          </p:nvPr>
        </p:nvSpPr>
        <p:spPr>
          <a:xfrm>
            <a:off x="4" y="6356351"/>
            <a:ext cx="4114800" cy="365125"/>
          </a:xfrm>
        </p:spPr>
        <p:txBody>
          <a:bodyPr/>
          <a:lstStyle>
            <a:lvl1pPr>
              <a:defRPr/>
            </a:lvl1pPr>
          </a:lstStyle>
          <a:p>
            <a:endParaRPr lang="en-US"/>
          </a:p>
        </p:txBody>
      </p:sp>
      <p:sp>
        <p:nvSpPr>
          <p:cNvPr id="21" name="Rectangle 20">
            <a:extLst>
              <a:ext uri="{FF2B5EF4-FFF2-40B4-BE49-F238E27FC236}">
                <a16:creationId xmlns:a16="http://schemas.microsoft.com/office/drawing/2014/main" id="{D3FFA1A1-1E3A-D848-8965-8866B0D52806}"/>
              </a:ext>
            </a:extLst>
          </p:cNvPr>
          <p:cNvSpPr/>
          <p:nvPr userDrawn="1"/>
        </p:nvSpPr>
        <p:spPr>
          <a:xfrm>
            <a:off x="4" y="1"/>
            <a:ext cx="4114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23" name="Picture 22" descr="A person standing in front of a window&#10;&#10;Description automatically generated">
            <a:extLst>
              <a:ext uri="{FF2B5EF4-FFF2-40B4-BE49-F238E27FC236}">
                <a16:creationId xmlns:a16="http://schemas.microsoft.com/office/drawing/2014/main" id="{1788F7AD-2A75-8E46-85D6-2CCE12574016}"/>
              </a:ext>
            </a:extLst>
          </p:cNvPr>
          <p:cNvPicPr>
            <a:picLocks noChangeAspect="1"/>
          </p:cNvPicPr>
          <p:nvPr userDrawn="1"/>
        </p:nvPicPr>
        <p:blipFill rotWithShape="1">
          <a:blip r:embed="rId3" cstate="screen">
            <a:duotone>
              <a:prstClr val="black"/>
              <a:schemeClr val="accent5">
                <a:tint val="45000"/>
                <a:satMod val="400000"/>
              </a:schemeClr>
            </a:duotone>
            <a:alphaModFix amt="20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a:off x="0" y="1"/>
            <a:ext cx="4114801" cy="6858000"/>
          </a:xfrm>
          <a:prstGeom prst="rect">
            <a:avLst/>
          </a:prstGeom>
        </p:spPr>
      </p:pic>
      <p:sp>
        <p:nvSpPr>
          <p:cNvPr id="30" name="TextBox 29">
            <a:extLst>
              <a:ext uri="{FF2B5EF4-FFF2-40B4-BE49-F238E27FC236}">
                <a16:creationId xmlns:a16="http://schemas.microsoft.com/office/drawing/2014/main" id="{AA2CC1FA-B549-DD4F-9404-EF2C3DDD0C5F}"/>
              </a:ext>
            </a:extLst>
          </p:cNvPr>
          <p:cNvSpPr txBox="1"/>
          <p:nvPr userDrawn="1"/>
        </p:nvSpPr>
        <p:spPr>
          <a:xfrm>
            <a:off x="479615" y="632012"/>
            <a:ext cx="3213847" cy="5493812"/>
          </a:xfrm>
          <a:prstGeom prst="rect">
            <a:avLst/>
          </a:prstGeom>
          <a:noFill/>
        </p:spPr>
        <p:txBody>
          <a:bodyPr wrap="square" rtlCol="0">
            <a:spAutoFit/>
          </a:bodyPr>
          <a:lstStyle/>
          <a:p>
            <a:pPr algn="ctr">
              <a:spcAft>
                <a:spcPts val="0"/>
              </a:spcAft>
            </a:pPr>
            <a:r>
              <a:rPr lang="en-US" sz="4800">
                <a:solidFill>
                  <a:schemeClr val="bg1"/>
                </a:solidFill>
                <a:latin typeface="+mj-lt"/>
              </a:rPr>
              <a:t>20+</a:t>
            </a:r>
            <a:r>
              <a:rPr lang="en-US" sz="1800">
                <a:solidFill>
                  <a:schemeClr val="bg1"/>
                </a:solidFill>
                <a:latin typeface="+mj-lt"/>
              </a:rPr>
              <a:t> </a:t>
            </a:r>
            <a:br>
              <a:rPr lang="en-US" sz="1800">
                <a:solidFill>
                  <a:schemeClr val="bg1"/>
                </a:solidFill>
                <a:latin typeface="+mj-lt"/>
              </a:rPr>
            </a:br>
            <a:r>
              <a:rPr lang="en-US" sz="1800">
                <a:solidFill>
                  <a:schemeClr val="bg1"/>
                </a:solidFill>
                <a:latin typeface="+mj-lt"/>
              </a:rPr>
              <a:t>years in, and we still have </a:t>
            </a:r>
            <a:br>
              <a:rPr lang="en-US" sz="1800">
                <a:solidFill>
                  <a:schemeClr val="bg1"/>
                </a:solidFill>
                <a:latin typeface="+mj-lt"/>
              </a:rPr>
            </a:br>
            <a:r>
              <a:rPr lang="en-US" sz="1800">
                <a:solidFill>
                  <a:schemeClr val="bg1"/>
                </a:solidFill>
                <a:latin typeface="+mj-lt"/>
              </a:rPr>
              <a:t>that startup energy</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4</a:t>
            </a:r>
            <a:br>
              <a:rPr lang="en-US" sz="4800">
                <a:solidFill>
                  <a:schemeClr val="bg1"/>
                </a:solidFill>
                <a:latin typeface="+mj-lt"/>
              </a:rPr>
            </a:br>
            <a:r>
              <a:rPr lang="en-US" sz="1800">
                <a:solidFill>
                  <a:schemeClr val="bg1"/>
                </a:solidFill>
                <a:latin typeface="+mj-lt"/>
              </a:rPr>
              <a:t>region offices</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250+</a:t>
            </a:r>
            <a:br>
              <a:rPr lang="en-US" sz="4800">
                <a:solidFill>
                  <a:schemeClr val="bg1"/>
                </a:solidFill>
                <a:latin typeface="+mj-lt"/>
              </a:rPr>
            </a:br>
            <a:r>
              <a:rPr lang="en-US" sz="1800" err="1">
                <a:solidFill>
                  <a:schemeClr val="bg1"/>
                </a:solidFill>
                <a:latin typeface="+mj-lt"/>
              </a:rPr>
              <a:t>sparkies</a:t>
            </a:r>
            <a:r>
              <a:rPr lang="en-US" sz="1800">
                <a:solidFill>
                  <a:schemeClr val="bg1"/>
                </a:solidFill>
                <a:latin typeface="+mj-lt"/>
              </a:rPr>
              <a:t> and growing</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300+</a:t>
            </a:r>
          </a:p>
          <a:p>
            <a:pPr algn="ctr">
              <a:spcAft>
                <a:spcPts val="0"/>
              </a:spcAft>
            </a:pPr>
            <a:r>
              <a:rPr lang="en-US" sz="1800">
                <a:solidFill>
                  <a:schemeClr val="bg1"/>
                </a:solidFill>
                <a:latin typeface="+mj-lt"/>
              </a:rPr>
              <a:t>clients served</a:t>
            </a:r>
          </a:p>
        </p:txBody>
      </p:sp>
      <p:pic>
        <p:nvPicPr>
          <p:cNvPr id="18" name="Picture 17" descr="A picture containing clipart&#10;&#10;Description automatically generated">
            <a:extLst>
              <a:ext uri="{FF2B5EF4-FFF2-40B4-BE49-F238E27FC236}">
                <a16:creationId xmlns:a16="http://schemas.microsoft.com/office/drawing/2014/main" id="{2AE4AD1B-A151-FB4E-8C39-944CA8E5346E}"/>
              </a:ext>
            </a:extLst>
          </p:cNvPr>
          <p:cNvPicPr>
            <a:picLocks noChangeAspect="1"/>
          </p:cNvPicPr>
          <p:nvPr userDrawn="1"/>
        </p:nvPicPr>
        <p:blipFill>
          <a:blip r:embed="rId5"/>
          <a:stretch>
            <a:fillRect/>
          </a:stretch>
        </p:blipFill>
        <p:spPr>
          <a:xfrm>
            <a:off x="4664615" y="4392826"/>
            <a:ext cx="406400" cy="342900"/>
          </a:xfrm>
          <a:prstGeom prst="rect">
            <a:avLst/>
          </a:prstGeom>
        </p:spPr>
      </p:pic>
      <p:pic>
        <p:nvPicPr>
          <p:cNvPr id="20" name="Picture 19">
            <a:extLst>
              <a:ext uri="{FF2B5EF4-FFF2-40B4-BE49-F238E27FC236}">
                <a16:creationId xmlns:a16="http://schemas.microsoft.com/office/drawing/2014/main" id="{5BABCF9F-3262-2243-B806-C5EA2E48E460}"/>
              </a:ext>
            </a:extLst>
          </p:cNvPr>
          <p:cNvPicPr>
            <a:picLocks noChangeAspect="1"/>
          </p:cNvPicPr>
          <p:nvPr userDrawn="1"/>
        </p:nvPicPr>
        <p:blipFill>
          <a:blip r:embed="rId6"/>
          <a:stretch>
            <a:fillRect/>
          </a:stretch>
        </p:blipFill>
        <p:spPr>
          <a:xfrm>
            <a:off x="8204338" y="4371589"/>
            <a:ext cx="482600" cy="406400"/>
          </a:xfrm>
          <a:prstGeom prst="rect">
            <a:avLst/>
          </a:prstGeom>
        </p:spPr>
      </p:pic>
      <p:pic>
        <p:nvPicPr>
          <p:cNvPr id="22" name="Picture 21">
            <a:extLst>
              <a:ext uri="{FF2B5EF4-FFF2-40B4-BE49-F238E27FC236}">
                <a16:creationId xmlns:a16="http://schemas.microsoft.com/office/drawing/2014/main" id="{D6F3B5F0-A789-D54D-9306-5456441BFC8F}"/>
              </a:ext>
            </a:extLst>
          </p:cNvPr>
          <p:cNvPicPr>
            <a:picLocks noChangeAspect="1"/>
          </p:cNvPicPr>
          <p:nvPr userDrawn="1"/>
        </p:nvPicPr>
        <p:blipFill>
          <a:blip r:embed="rId7"/>
          <a:stretch>
            <a:fillRect/>
          </a:stretch>
        </p:blipFill>
        <p:spPr>
          <a:xfrm>
            <a:off x="4651916" y="2107536"/>
            <a:ext cx="431800" cy="431800"/>
          </a:xfrm>
          <a:prstGeom prst="rect">
            <a:avLst/>
          </a:prstGeom>
        </p:spPr>
      </p:pic>
      <p:pic>
        <p:nvPicPr>
          <p:cNvPr id="24" name="Picture 23">
            <a:extLst>
              <a:ext uri="{FF2B5EF4-FFF2-40B4-BE49-F238E27FC236}">
                <a16:creationId xmlns:a16="http://schemas.microsoft.com/office/drawing/2014/main" id="{F537C5E1-2741-B34D-A078-CCD7C93B3C4D}"/>
              </a:ext>
            </a:extLst>
          </p:cNvPr>
          <p:cNvPicPr>
            <a:picLocks noChangeAspect="1"/>
          </p:cNvPicPr>
          <p:nvPr userDrawn="1"/>
        </p:nvPicPr>
        <p:blipFill>
          <a:blip r:embed="rId8"/>
          <a:stretch>
            <a:fillRect/>
          </a:stretch>
        </p:blipFill>
        <p:spPr>
          <a:xfrm>
            <a:off x="8267836" y="2075786"/>
            <a:ext cx="355600" cy="495300"/>
          </a:xfrm>
          <a:prstGeom prst="rect">
            <a:avLst/>
          </a:prstGeom>
        </p:spPr>
      </p:pic>
      <p:sp>
        <p:nvSpPr>
          <p:cNvPr id="25" name="TextBox 24">
            <a:extLst>
              <a:ext uri="{FF2B5EF4-FFF2-40B4-BE49-F238E27FC236}">
                <a16:creationId xmlns:a16="http://schemas.microsoft.com/office/drawing/2014/main" id="{E053E2F6-47AE-A74A-B262-B662D989416E}"/>
              </a:ext>
            </a:extLst>
          </p:cNvPr>
          <p:cNvSpPr txBox="1"/>
          <p:nvPr userDrawn="1"/>
        </p:nvSpPr>
        <p:spPr>
          <a:xfrm>
            <a:off x="5083715" y="2138771"/>
            <a:ext cx="3080423" cy="1985159"/>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Strategy</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Demand &amp; Portfolio Planning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Business Operating Model Design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Growth Strategy</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Insight Driven Enterprise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Project Services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Organizational Change Management</a:t>
            </a:r>
          </a:p>
        </p:txBody>
      </p:sp>
      <p:sp>
        <p:nvSpPr>
          <p:cNvPr id="26" name="TextBox 25">
            <a:extLst>
              <a:ext uri="{FF2B5EF4-FFF2-40B4-BE49-F238E27FC236}">
                <a16:creationId xmlns:a16="http://schemas.microsoft.com/office/drawing/2014/main" id="{3F58B8C8-5A9E-0B4D-BE23-68DEC1CDB9B9}"/>
              </a:ext>
            </a:extLst>
          </p:cNvPr>
          <p:cNvSpPr txBox="1"/>
          <p:nvPr userDrawn="1"/>
        </p:nvSpPr>
        <p:spPr>
          <a:xfrm>
            <a:off x="5083715" y="4379610"/>
            <a:ext cx="2993482" cy="1754326"/>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Data and Analytics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Business Intelligence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Data Visualization</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Predictive Modeling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Machine Learning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Data Migration &amp; Management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Master Data Management</a:t>
            </a:r>
          </a:p>
        </p:txBody>
      </p:sp>
      <p:sp>
        <p:nvSpPr>
          <p:cNvPr id="27" name="TextBox 26">
            <a:extLst>
              <a:ext uri="{FF2B5EF4-FFF2-40B4-BE49-F238E27FC236}">
                <a16:creationId xmlns:a16="http://schemas.microsoft.com/office/drawing/2014/main" id="{B7453154-B7A2-B94D-8E00-9D2B6BEF8AE7}"/>
              </a:ext>
            </a:extLst>
          </p:cNvPr>
          <p:cNvSpPr txBox="1"/>
          <p:nvPr userDrawn="1"/>
        </p:nvSpPr>
        <p:spPr>
          <a:xfrm>
            <a:off x="8704268" y="2138771"/>
            <a:ext cx="3319069" cy="1985159"/>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Digital Enablement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Cloud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rPr>
              <a:t>Platform as a Service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Agile Software Engineering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DevOps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UI / UX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Workflow Automation</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Enterprise Content Management</a:t>
            </a:r>
          </a:p>
        </p:txBody>
      </p:sp>
      <p:sp>
        <p:nvSpPr>
          <p:cNvPr id="28" name="TextBox 27">
            <a:extLst>
              <a:ext uri="{FF2B5EF4-FFF2-40B4-BE49-F238E27FC236}">
                <a16:creationId xmlns:a16="http://schemas.microsoft.com/office/drawing/2014/main" id="{41717AFD-C4BA-A947-8B21-39436F359301}"/>
              </a:ext>
            </a:extLst>
          </p:cNvPr>
          <p:cNvSpPr txBox="1"/>
          <p:nvPr userDrawn="1"/>
        </p:nvSpPr>
        <p:spPr>
          <a:xfrm>
            <a:off x="8704269" y="4390124"/>
            <a:ext cx="2681008" cy="1754326"/>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Managed Services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Help Desk</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Customer Service Center</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Post Go-Live Support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Cloud &amp; Platform</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Infrastructure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Collaboration</a:t>
            </a:r>
          </a:p>
        </p:txBody>
      </p:sp>
      <p:sp>
        <p:nvSpPr>
          <p:cNvPr id="29" name="TextBox 28">
            <a:extLst>
              <a:ext uri="{FF2B5EF4-FFF2-40B4-BE49-F238E27FC236}">
                <a16:creationId xmlns:a16="http://schemas.microsoft.com/office/drawing/2014/main" id="{0B062FD4-578F-CE40-9D0D-89E14A7529B8}"/>
              </a:ext>
            </a:extLst>
          </p:cNvPr>
          <p:cNvSpPr txBox="1"/>
          <p:nvPr userDrawn="1"/>
        </p:nvSpPr>
        <p:spPr>
          <a:xfrm>
            <a:off x="4588855" y="340939"/>
            <a:ext cx="6784207" cy="1569660"/>
          </a:xfrm>
          <a:prstGeom prst="rect">
            <a:avLst/>
          </a:prstGeom>
          <a:noFill/>
        </p:spPr>
        <p:txBody>
          <a:bodyPr wrap="square" rtlCol="0">
            <a:spAutoFit/>
          </a:bodyPr>
          <a:lstStyle/>
          <a:p>
            <a:r>
              <a:rPr lang="en-US" sz="4800">
                <a:solidFill>
                  <a:srgbClr val="003830"/>
                </a:solidFill>
                <a:latin typeface="Calibri Light" panose="020F0302020204030204"/>
              </a:rPr>
              <a:t>Engaged throughout</a:t>
            </a:r>
          </a:p>
          <a:p>
            <a:r>
              <a:rPr lang="en-US" sz="4800">
                <a:solidFill>
                  <a:srgbClr val="003830"/>
                </a:solidFill>
                <a:latin typeface="Calibri Light" panose="020F0302020204030204"/>
              </a:rPr>
              <a:t>the </a:t>
            </a:r>
            <a:r>
              <a:rPr lang="en-US" sz="4800">
                <a:solidFill>
                  <a:srgbClr val="81BE41"/>
                </a:solidFill>
                <a:latin typeface="Calibri Light" panose="020F0302020204030204"/>
              </a:rPr>
              <a:t>digital value chain</a:t>
            </a:r>
          </a:p>
        </p:txBody>
      </p:sp>
      <p:pic>
        <p:nvPicPr>
          <p:cNvPr id="40" name="Picture 39">
            <a:extLst>
              <a:ext uri="{FF2B5EF4-FFF2-40B4-BE49-F238E27FC236}">
                <a16:creationId xmlns:a16="http://schemas.microsoft.com/office/drawing/2014/main" id="{CA065C1D-27AF-0643-A8C6-9D28BDE33ED5}"/>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4314214" y="6303879"/>
            <a:ext cx="948985" cy="424671"/>
          </a:xfrm>
          <a:prstGeom prst="rect">
            <a:avLst/>
          </a:prstGeom>
        </p:spPr>
      </p:pic>
      <p:pic>
        <p:nvPicPr>
          <p:cNvPr id="41" name="Picture 40">
            <a:extLst>
              <a:ext uri="{FF2B5EF4-FFF2-40B4-BE49-F238E27FC236}">
                <a16:creationId xmlns:a16="http://schemas.microsoft.com/office/drawing/2014/main" id="{4813749D-E8E8-A141-86C2-28E7DB112433}"/>
              </a:ext>
            </a:extLst>
          </p:cNvPr>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5121794" y="6391706"/>
            <a:ext cx="695477" cy="365125"/>
          </a:xfrm>
          <a:prstGeom prst="rect">
            <a:avLst/>
          </a:prstGeom>
        </p:spPr>
      </p:pic>
      <p:pic>
        <p:nvPicPr>
          <p:cNvPr id="42" name="Picture 41">
            <a:extLst>
              <a:ext uri="{FF2B5EF4-FFF2-40B4-BE49-F238E27FC236}">
                <a16:creationId xmlns:a16="http://schemas.microsoft.com/office/drawing/2014/main" id="{6E0C32BF-7EC5-C34B-B243-90CC34140AFF}"/>
              </a:ext>
            </a:extLst>
          </p:cNvPr>
          <p:cNvPicPr>
            <a:picLocks noChangeAspect="1"/>
          </p:cNvPicPr>
          <p:nvPr userDrawn="1"/>
        </p:nvPicPr>
        <p:blipFill>
          <a:blip r:embed="rId12" cstate="print">
            <a:extLst>
              <a:ext uri="{28A0092B-C50C-407E-A947-70E740481C1C}">
                <a14:useLocalDpi xmlns:a14="http://schemas.microsoft.com/office/drawing/2010/main"/>
              </a:ext>
            </a:extLst>
          </a:blip>
          <a:stretch>
            <a:fillRect/>
          </a:stretch>
        </p:blipFill>
        <p:spPr>
          <a:xfrm>
            <a:off x="6824261" y="6473492"/>
            <a:ext cx="823437" cy="123515"/>
          </a:xfrm>
          <a:prstGeom prst="rect">
            <a:avLst/>
          </a:prstGeom>
        </p:spPr>
      </p:pic>
      <p:pic>
        <p:nvPicPr>
          <p:cNvPr id="43" name="Picture 42">
            <a:extLst>
              <a:ext uri="{FF2B5EF4-FFF2-40B4-BE49-F238E27FC236}">
                <a16:creationId xmlns:a16="http://schemas.microsoft.com/office/drawing/2014/main" id="{0F188F8F-5575-EC40-882A-170450109B88}"/>
              </a:ext>
            </a:extLst>
          </p:cNvPr>
          <p:cNvPicPr>
            <a:picLocks noChangeAspect="1"/>
          </p:cNvPicPr>
          <p:nvPr userDrawn="1"/>
        </p:nvPicPr>
        <p:blipFill>
          <a:blip r:embed="rId13" cstate="print">
            <a:extLst>
              <a:ext uri="{28A0092B-C50C-407E-A947-70E740481C1C}">
                <a14:useLocalDpi xmlns:a14="http://schemas.microsoft.com/office/drawing/2010/main"/>
              </a:ext>
            </a:extLst>
          </a:blip>
          <a:stretch>
            <a:fillRect/>
          </a:stretch>
        </p:blipFill>
        <p:spPr>
          <a:xfrm>
            <a:off x="5939073" y="6374536"/>
            <a:ext cx="591553" cy="342900"/>
          </a:xfrm>
          <a:prstGeom prst="rect">
            <a:avLst/>
          </a:prstGeom>
        </p:spPr>
      </p:pic>
      <p:pic>
        <p:nvPicPr>
          <p:cNvPr id="44" name="Picture 43">
            <a:extLst>
              <a:ext uri="{FF2B5EF4-FFF2-40B4-BE49-F238E27FC236}">
                <a16:creationId xmlns:a16="http://schemas.microsoft.com/office/drawing/2014/main" id="{819C9371-634D-554C-AFE7-258E8970CD3A}"/>
              </a:ext>
            </a:extLst>
          </p:cNvPr>
          <p:cNvPicPr>
            <a:picLocks noChangeAspect="1"/>
          </p:cNvPicPr>
          <p:nvPr userDrawn="1"/>
        </p:nvPicPr>
        <p:blipFill>
          <a:blip r:embed="rId14" cstate="print">
            <a:extLst>
              <a:ext uri="{28A0092B-C50C-407E-A947-70E740481C1C}">
                <a14:useLocalDpi xmlns:a14="http://schemas.microsoft.com/office/drawing/2010/main"/>
              </a:ext>
            </a:extLst>
          </a:blip>
          <a:stretch>
            <a:fillRect/>
          </a:stretch>
        </p:blipFill>
        <p:spPr>
          <a:xfrm>
            <a:off x="7911281" y="6411108"/>
            <a:ext cx="769675" cy="269756"/>
          </a:xfrm>
          <a:prstGeom prst="rect">
            <a:avLst/>
          </a:prstGeom>
        </p:spPr>
      </p:pic>
    </p:spTree>
    <p:extLst>
      <p:ext uri="{BB962C8B-B14F-4D97-AF65-F5344CB8AC3E}">
        <p14:creationId xmlns:p14="http://schemas.microsoft.com/office/powerpoint/2010/main" val="155662971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ransition Order 1">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556054"/>
            <a:ext cx="12192000" cy="564703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WHY</a:t>
            </a:r>
            <a:br>
              <a:rPr lang="en-US" sz="1800" kern="0" spc="-41">
                <a:solidFill>
                  <a:schemeClr val="bg1">
                    <a:lumMod val="95000"/>
                  </a:schemeClr>
                </a:solidFill>
                <a:latin typeface="+mj-lt"/>
                <a:ea typeface="Apex New Light" pitchFamily="50" charset="0"/>
                <a:cs typeface="Segoe UI Semilight" panose="020B0402040204020203" pitchFamily="34" charset="0"/>
              </a:rPr>
            </a:br>
            <a:r>
              <a:rPr lang="en-US" sz="1800" kern="0" spc="-41">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cs typeface="Segoe UI Semilight" panose="020B0402040204020203" pitchFamily="34" charset="0"/>
              </a:rPr>
              <a:t>OUR </a:t>
            </a:r>
            <a:r>
              <a:rPr lang="en-US" sz="1600" kern="0" spc="-41">
                <a:solidFill>
                  <a:schemeClr val="tx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gradFill>
                  <a:gsLst>
                    <a:gs pos="15000">
                      <a:srgbClr val="FFFFFF"/>
                    </a:gs>
                    <a:gs pos="28333">
                      <a:srgbClr val="FFFFFF"/>
                    </a:gs>
                  </a:gsLst>
                  <a:lin ang="5400000" scaled="0"/>
                </a:gra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3165964"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8" name="Straight Connector 17">
            <a:extLst>
              <a:ext uri="{FF2B5EF4-FFF2-40B4-BE49-F238E27FC236}">
                <a16:creationId xmlns:a16="http://schemas.microsoft.com/office/drawing/2014/main" id="{C1B035E8-F1A7-F847-9D72-A257D48225EB}"/>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39062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ransition Order 2">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WHY</a:t>
            </a:r>
            <a:br>
              <a:rPr lang="en-US" sz="1800" kern="0" spc="-41">
                <a:solidFill>
                  <a:schemeClr val="bg1">
                    <a:lumMod val="95000"/>
                  </a:schemeClr>
                </a:solidFill>
                <a:latin typeface="+mj-lt"/>
                <a:ea typeface="Apex New Light" pitchFamily="50" charset="0"/>
                <a:cs typeface="Segoe UI Semilight" panose="020B0402040204020203" pitchFamily="34" charset="0"/>
              </a:rPr>
            </a:br>
            <a:r>
              <a:rPr lang="en-US" sz="1800" kern="0" spc="-41">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5075442"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DE31A153-B179-C147-B163-5520BD4A6053}"/>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45853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ransition Order 3">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WHY</a:t>
            </a:r>
            <a:br>
              <a:rPr lang="en-US" sz="1800" kern="0" spc="-41">
                <a:solidFill>
                  <a:schemeClr val="bg1">
                    <a:lumMod val="95000"/>
                  </a:schemeClr>
                </a:solidFill>
                <a:latin typeface="+mj-lt"/>
                <a:ea typeface="Apex New Light" pitchFamily="50" charset="0"/>
                <a:cs typeface="Segoe UI Semilight" panose="020B0402040204020203" pitchFamily="34" charset="0"/>
              </a:rPr>
            </a:br>
            <a:r>
              <a:rPr lang="en-US" sz="1800" kern="0" spc="-41">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6984918"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97F175AB-1B8F-0445-8E0C-E208723170FA}"/>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048471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ransition Order 4">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WHY</a:t>
            </a:r>
            <a:br>
              <a:rPr lang="en-US" sz="1800" kern="0" spc="-41">
                <a:solidFill>
                  <a:schemeClr val="tx1"/>
                </a:solidFill>
                <a:latin typeface="+mj-lt"/>
                <a:ea typeface="Apex New Light" pitchFamily="50" charset="0"/>
                <a:cs typeface="Segoe UI Semilight" panose="020B0402040204020203" pitchFamily="34" charset="0"/>
              </a:rPr>
            </a:br>
            <a:r>
              <a:rPr lang="en-US" sz="1800" kern="0" spc="-41">
                <a:solidFill>
                  <a:schemeClr val="tx1"/>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8894396"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3E3BFD1C-5299-3546-80AB-E01F283D665C}"/>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9186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03923742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ransition Order 5">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WHY</a:t>
            </a:r>
            <a:br>
              <a:rPr lang="en-US" sz="1800" kern="0" spc="-41">
                <a:solidFill>
                  <a:schemeClr val="bg1"/>
                </a:solidFill>
                <a:latin typeface="+mj-lt"/>
                <a:ea typeface="Apex New Light" pitchFamily="50" charset="0"/>
                <a:cs typeface="Segoe UI Semilight" panose="020B0402040204020203" pitchFamily="34" charset="0"/>
              </a:rPr>
            </a:br>
            <a:r>
              <a:rPr lang="en-US" sz="1800" kern="0" spc="-41">
                <a:solidFill>
                  <a:schemeClr val="bg1"/>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STRUCTURE &amp; PRICING</a:t>
            </a:r>
          </a:p>
        </p:txBody>
      </p:sp>
      <p:cxnSp>
        <p:nvCxnSpPr>
          <p:cNvPr id="14" name="Straight Connector 13">
            <a:extLst>
              <a:ext uri="{FF2B5EF4-FFF2-40B4-BE49-F238E27FC236}">
                <a16:creationId xmlns:a16="http://schemas.microsoft.com/office/drawing/2014/main" id="{B5CEFF6C-F656-414A-B36F-F50761064BDD}"/>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385019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cSld name="DMI TEMPLATE - Content 5">
    <p:spTree>
      <p:nvGrpSpPr>
        <p:cNvPr id="1" name="Shape 249"/>
        <p:cNvGrpSpPr/>
        <p:nvPr/>
      </p:nvGrpSpPr>
      <p:grpSpPr>
        <a:xfrm>
          <a:off x="0" y="0"/>
          <a:ext cx="0" cy="0"/>
          <a:chOff x="0" y="0"/>
          <a:chExt cx="0" cy="0"/>
        </a:xfrm>
      </p:grpSpPr>
      <p:sp>
        <p:nvSpPr>
          <p:cNvPr id="4" name="Title 1"/>
          <p:cNvSpPr>
            <a:spLocks noGrp="1"/>
          </p:cNvSpPr>
          <p:nvPr>
            <p:ph type="title" hasCustomPrompt="1"/>
          </p:nvPr>
        </p:nvSpPr>
        <p:spPr>
          <a:xfrm>
            <a:off x="305768" y="305769"/>
            <a:ext cx="6669199" cy="567829"/>
          </a:xfrm>
        </p:spPr>
        <p:txBody>
          <a:bodyPr vert="horz" anchor="t"/>
          <a:lstStyle>
            <a:lvl1pPr>
              <a:defRPr sz="1867">
                <a:solidFill>
                  <a:schemeClr val="bg2"/>
                </a:solidFill>
              </a:defRPr>
            </a:lvl1pPr>
          </a:lstStyle>
          <a:p>
            <a:r>
              <a:rPr lang="en-US"/>
              <a:t>CLICK TO EDIT MASTER TITLE STYLE</a:t>
            </a:r>
          </a:p>
        </p:txBody>
      </p:sp>
      <p:sp>
        <p:nvSpPr>
          <p:cNvPr id="3" name="Slide Number Placeholder 3"/>
          <p:cNvSpPr>
            <a:spLocks noGrp="1"/>
          </p:cNvSpPr>
          <p:nvPr>
            <p:ph type="sldNum" sz="quarter" idx="4"/>
          </p:nvPr>
        </p:nvSpPr>
        <p:spPr>
          <a:xfrm>
            <a:off x="12860" y="6488298"/>
            <a:ext cx="804184" cy="366183"/>
          </a:xfrm>
          <a:prstGeom prst="rect">
            <a:avLst/>
          </a:prstGeom>
        </p:spPr>
        <p:txBody>
          <a:bodyPr vert="horz" lIns="91440" tIns="45720" rIns="91440" bIns="45720" rtlCol="0" anchor="ctr"/>
          <a:lstStyle>
            <a:lvl1pPr algn="l">
              <a:defRPr sz="1200">
                <a:solidFill>
                  <a:schemeClr val="bg2"/>
                </a:solidFill>
                <a:latin typeface="Helvetica Neue"/>
                <a:cs typeface="Helvetica Neue"/>
              </a:defRPr>
            </a:lvl1pPr>
          </a:lstStyle>
          <a:p>
            <a:fld id="{95E3A436-1048-CA4E-9C3F-FCB70029503E}" type="slidenum">
              <a:rPr lang="en-US" smtClean="0"/>
              <a:pPr/>
              <a:t>‹#›</a:t>
            </a:fld>
            <a:endParaRPr lang="en-US"/>
          </a:p>
        </p:txBody>
      </p:sp>
    </p:spTree>
    <p:extLst>
      <p:ext uri="{BB962C8B-B14F-4D97-AF65-F5344CB8AC3E}">
        <p14:creationId xmlns:p14="http://schemas.microsoft.com/office/powerpoint/2010/main" val="30010657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cSld name="DMI TEMPLATE - Content 1">
    <p:bg>
      <p:bgRef idx="1001">
        <a:schemeClr val="bg1"/>
      </p:bgRef>
    </p:bg>
    <p:spTree>
      <p:nvGrpSpPr>
        <p:cNvPr id="1" name="Shape 245"/>
        <p:cNvGrpSpPr/>
        <p:nvPr/>
      </p:nvGrpSpPr>
      <p:grpSpPr>
        <a:xfrm>
          <a:off x="0" y="0"/>
          <a:ext cx="0" cy="0"/>
          <a:chOff x="0" y="0"/>
          <a:chExt cx="0" cy="0"/>
        </a:xfrm>
      </p:grpSpPr>
      <p:sp>
        <p:nvSpPr>
          <p:cNvPr id="7" name="Title 1"/>
          <p:cNvSpPr>
            <a:spLocks noGrp="1"/>
          </p:cNvSpPr>
          <p:nvPr>
            <p:ph type="title" hasCustomPrompt="1"/>
          </p:nvPr>
        </p:nvSpPr>
        <p:spPr>
          <a:xfrm>
            <a:off x="305768" y="305769"/>
            <a:ext cx="6669199" cy="567829"/>
          </a:xfrm>
        </p:spPr>
        <p:txBody>
          <a:bodyPr vert="horz" anchor="t"/>
          <a:lstStyle>
            <a:lvl1pPr>
              <a:defRPr sz="1867">
                <a:solidFill>
                  <a:schemeClr val="bg2"/>
                </a:solidFill>
              </a:defRPr>
            </a:lvl1pPr>
          </a:lstStyle>
          <a:p>
            <a:r>
              <a:rPr lang="en-US"/>
              <a:t>CLICK TO EDIT MASTER TITLE STYLE</a:t>
            </a:r>
          </a:p>
        </p:txBody>
      </p:sp>
      <p:sp>
        <p:nvSpPr>
          <p:cNvPr id="3" name="Text Placeholder 2"/>
          <p:cNvSpPr>
            <a:spLocks noGrp="1"/>
          </p:cNvSpPr>
          <p:nvPr>
            <p:ph type="body" sz="quarter" idx="10"/>
          </p:nvPr>
        </p:nvSpPr>
        <p:spPr>
          <a:xfrm>
            <a:off x="609601" y="1122436"/>
            <a:ext cx="10005181" cy="5379136"/>
          </a:xfrm>
          <a:prstGeom prst="rect">
            <a:avLst/>
          </a:prstGeom>
        </p:spPr>
        <p:txBody>
          <a:bodyPr vert="horz"/>
          <a:lstStyle>
            <a:lvl1pPr marL="457183" indent="-457183">
              <a:buClr>
                <a:schemeClr val="accent1"/>
              </a:buClr>
              <a:buFont typeface="Lucida Grande"/>
              <a:buChar char="›"/>
              <a:defRPr sz="2667">
                <a:latin typeface="Raleway"/>
                <a:cs typeface="Raleway"/>
              </a:defRPr>
            </a:lvl1pPr>
            <a:lvl2pPr marL="992681" indent="-457183">
              <a:buClr>
                <a:schemeClr val="accent1"/>
              </a:buClr>
              <a:buFont typeface="Lucida Grande"/>
              <a:buChar char="›"/>
              <a:tabLst/>
              <a:defRPr sz="2667">
                <a:latin typeface="Raleway"/>
                <a:cs typeface="Raleway"/>
              </a:defRPr>
            </a:lvl2pPr>
            <a:lvl3pPr marL="1447746" indent="-457183">
              <a:buClr>
                <a:schemeClr val="accent1"/>
              </a:buClr>
              <a:buFont typeface="Lucida Grande"/>
              <a:buChar char="›"/>
              <a:defRPr sz="2667">
                <a:latin typeface="Raleway"/>
                <a:cs typeface="Raleway"/>
              </a:defRPr>
            </a:lvl3pPr>
            <a:lvl4pPr marL="1983244" indent="-457183">
              <a:buClr>
                <a:schemeClr val="accent1"/>
              </a:buClr>
              <a:buFont typeface="Lucida Grande"/>
              <a:buChar char="›"/>
              <a:defRPr sz="2667">
                <a:latin typeface="Raleway"/>
                <a:cs typeface="Raleway"/>
              </a:defRPr>
            </a:lvl4pPr>
            <a:lvl5pPr marL="2438309" indent="-457183">
              <a:buClr>
                <a:schemeClr val="accent1"/>
              </a:buClr>
              <a:buFont typeface="Lucida Grande"/>
              <a:buChar char="›"/>
              <a:tabLst/>
              <a:defRPr sz="2667">
                <a:latin typeface="Raleway"/>
                <a:cs typeface="Raleway"/>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3"/>
          <p:cNvSpPr>
            <a:spLocks noGrp="1"/>
          </p:cNvSpPr>
          <p:nvPr>
            <p:ph type="sldNum" sz="quarter" idx="4"/>
          </p:nvPr>
        </p:nvSpPr>
        <p:spPr>
          <a:xfrm>
            <a:off x="12860" y="6488298"/>
            <a:ext cx="804184" cy="366183"/>
          </a:xfrm>
          <a:prstGeom prst="rect">
            <a:avLst/>
          </a:prstGeom>
        </p:spPr>
        <p:txBody>
          <a:bodyPr vert="horz" lIns="91440" tIns="45720" rIns="91440" bIns="45720" rtlCol="0" anchor="ctr"/>
          <a:lstStyle>
            <a:lvl1pPr algn="l">
              <a:defRPr sz="1200">
                <a:solidFill>
                  <a:schemeClr val="bg2"/>
                </a:solidFill>
                <a:latin typeface="Helvetica Neue"/>
                <a:cs typeface="Helvetica Neue"/>
              </a:defRPr>
            </a:lvl1pPr>
          </a:lstStyle>
          <a:p>
            <a:fld id="{95E3A436-1048-CA4E-9C3F-FCB70029503E}" type="slidenum">
              <a:rPr lang="en-US" smtClean="0"/>
              <a:pPr/>
              <a:t>‹#›</a:t>
            </a:fld>
            <a:endParaRPr lang="en-US"/>
          </a:p>
        </p:txBody>
      </p:sp>
    </p:spTree>
    <p:extLst>
      <p:ext uri="{BB962C8B-B14F-4D97-AF65-F5344CB8AC3E}">
        <p14:creationId xmlns:p14="http://schemas.microsoft.com/office/powerpoint/2010/main" val="165172924"/>
      </p:ext>
    </p:extLst>
  </p:cSld>
  <p:clrMapOvr>
    <a:overrideClrMapping bg1="lt1" tx1="dk1" bg2="lt2" tx2="dk2" accent1="accent1" accent2="accent2" accent3="accent3" accent4="accent4" accent5="accent5" accent6="accent6" hlink="hlink" folHlink="folHlink"/>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itle - Top">
    <p:spTree>
      <p:nvGrpSpPr>
        <p:cNvPr id="1" name=""/>
        <p:cNvGrpSpPr/>
        <p:nvPr/>
      </p:nvGrpSpPr>
      <p:grpSpPr>
        <a:xfrm>
          <a:off x="0" y="0"/>
          <a:ext cx="0" cy="0"/>
          <a:chOff x="0" y="0"/>
          <a:chExt cx="0" cy="0"/>
        </a:xfrm>
      </p:grpSpPr>
      <p:sp>
        <p:nvSpPr>
          <p:cNvPr id="65" name="Shape 65"/>
          <p:cNvSpPr>
            <a:spLocks noGrp="1"/>
          </p:cNvSpPr>
          <p:nvPr>
            <p:ph type="sldNum" sz="quarter" idx="2"/>
          </p:nvPr>
        </p:nvSpPr>
        <p:spPr>
          <a:prstGeom prst="rect">
            <a:avLst/>
          </a:prstGeom>
        </p:spPr>
        <p:txBody>
          <a:bodyPr/>
          <a:lstStyle/>
          <a:p>
            <a:fld id="{86CB4B4D-7CA3-9044-876B-883B54F8677D}" type="slidenum">
              <a:t>‹#›</a:t>
            </a:fld>
            <a:endParaRPr/>
          </a:p>
        </p:txBody>
      </p:sp>
      <p:pic>
        <p:nvPicPr>
          <p:cNvPr id="6" name="Picture 5" descr="A close up of a sign&#10;&#10;Description automatically generated">
            <a:extLst>
              <a:ext uri="{FF2B5EF4-FFF2-40B4-BE49-F238E27FC236}">
                <a16:creationId xmlns:a16="http://schemas.microsoft.com/office/drawing/2014/main" id="{9060CEBA-274E-AE43-B13C-B1959D17A9D4}"/>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Placeholder 1">
            <a:extLst>
              <a:ext uri="{FF2B5EF4-FFF2-40B4-BE49-F238E27FC236}">
                <a16:creationId xmlns:a16="http://schemas.microsoft.com/office/drawing/2014/main" id="{8358095B-A1A8-BE4D-9DA6-5E94F52E58C4}"/>
              </a:ext>
            </a:extLst>
          </p:cNvPr>
          <p:cNvSpPr>
            <a:spLocks noGrp="1"/>
          </p:cNvSpPr>
          <p:nvPr>
            <p:ph type="title"/>
          </p:nvPr>
        </p:nvSpPr>
        <p:spPr>
          <a:xfrm>
            <a:off x="838201" y="365126"/>
            <a:ext cx="10515600" cy="132556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624502679"/>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8BF6D-2048-4FA7-854B-D8ECA2B079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B13194-A47C-4548-BE49-06131FBB2FBF}"/>
              </a:ext>
            </a:extLst>
          </p:cNvPr>
          <p:cNvSpPr>
            <a:spLocks noGrp="1"/>
          </p:cNvSpPr>
          <p:nvPr>
            <p:ph type="subTitle" idx="1"/>
          </p:nvPr>
        </p:nvSpPr>
        <p:spPr>
          <a:xfrm>
            <a:off x="1524000" y="3602038"/>
            <a:ext cx="9144000" cy="1655762"/>
          </a:xfrm>
        </p:spPr>
        <p:txBody>
          <a:bodyPr/>
          <a:lstStyle>
            <a:lvl1pPr marL="0" indent="0" algn="ctr">
              <a:buNone/>
              <a:defRPr sz="2400"/>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D7F754D-A542-46E5-9CAC-F294A2374D58}"/>
              </a:ext>
            </a:extLst>
          </p:cNvPr>
          <p:cNvSpPr>
            <a:spLocks noGrp="1"/>
          </p:cNvSpPr>
          <p:nvPr>
            <p:ph type="dt" sz="half" idx="10"/>
          </p:nvPr>
        </p:nvSpPr>
        <p:spPr/>
        <p:txBody>
          <a:bodyPr/>
          <a:lstStyle/>
          <a:p>
            <a:fld id="{73B86625-C2D0-43E1-A831-5EEBAAFB5F44}" type="datetimeFigureOut">
              <a:rPr lang="en-US" smtClean="0"/>
              <a:t>2/21/2021</a:t>
            </a:fld>
            <a:endParaRPr lang="en-US"/>
          </a:p>
        </p:txBody>
      </p:sp>
      <p:sp>
        <p:nvSpPr>
          <p:cNvPr id="5" name="Footer Placeholder 4">
            <a:extLst>
              <a:ext uri="{FF2B5EF4-FFF2-40B4-BE49-F238E27FC236}">
                <a16:creationId xmlns:a16="http://schemas.microsoft.com/office/drawing/2014/main" id="{2001EB7D-B946-46CF-91B2-62EE158354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6901D-B711-4D15-924A-ACE3C5DC4269}"/>
              </a:ext>
            </a:extLst>
          </p:cNvPr>
          <p:cNvSpPr>
            <a:spLocks noGrp="1"/>
          </p:cNvSpPr>
          <p:nvPr>
            <p:ph type="sldNum" sz="quarter" idx="12"/>
          </p:nvPr>
        </p:nvSpPr>
        <p:spPr/>
        <p:txBody>
          <a:bodyPr/>
          <a:lstStyle/>
          <a:p>
            <a:fld id="{FB228CD2-8BE3-4E1F-B79D-2F107FCEA1F4}" type="slidenum">
              <a:rPr lang="en-US" smtClean="0"/>
              <a:t>‹#›</a:t>
            </a:fld>
            <a:endParaRPr lang="en-US"/>
          </a:p>
        </p:txBody>
      </p:sp>
    </p:spTree>
    <p:extLst>
      <p:ext uri="{BB962C8B-B14F-4D97-AF65-F5344CB8AC3E}">
        <p14:creationId xmlns:p14="http://schemas.microsoft.com/office/powerpoint/2010/main" val="101381613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3" name="Picture Placeholder 2">
            <a:extLst>
              <a:ext uri="{FF2B5EF4-FFF2-40B4-BE49-F238E27FC236}">
                <a16:creationId xmlns:a16="http://schemas.microsoft.com/office/drawing/2014/main" id="{ED0B4D3A-141B-BF47-8BAC-2765F5016906}"/>
              </a:ext>
            </a:extLst>
          </p:cNvPr>
          <p:cNvSpPr>
            <a:spLocks noGrp="1"/>
          </p:cNvSpPr>
          <p:nvPr>
            <p:ph type="pic" sz="quarter" idx="13"/>
          </p:nvPr>
        </p:nvSpPr>
        <p:spPr>
          <a:xfrm>
            <a:off x="0" y="1"/>
            <a:ext cx="12192000" cy="2511425"/>
          </a:xfrm>
        </p:spPr>
        <p:txBody>
          <a:bodyPr/>
          <a:lstStyle/>
          <a:p>
            <a:endParaRPr lang="en-US"/>
          </a:p>
        </p:txBody>
      </p:sp>
      <p:sp>
        <p:nvSpPr>
          <p:cNvPr id="8" name="Text Placeholder 7">
            <a:extLst>
              <a:ext uri="{FF2B5EF4-FFF2-40B4-BE49-F238E27FC236}">
                <a16:creationId xmlns:a16="http://schemas.microsoft.com/office/drawing/2014/main" id="{A1D0FD7B-5764-1E4A-81E7-B9E4F7B49E5F}"/>
              </a:ext>
            </a:extLst>
          </p:cNvPr>
          <p:cNvSpPr>
            <a:spLocks noGrp="1"/>
          </p:cNvSpPr>
          <p:nvPr>
            <p:ph type="body" sz="quarter" idx="14"/>
          </p:nvPr>
        </p:nvSpPr>
        <p:spPr>
          <a:xfrm>
            <a:off x="670038" y="3017187"/>
            <a:ext cx="3460751" cy="3188407"/>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9" name="Text Placeholder 7">
            <a:extLst>
              <a:ext uri="{FF2B5EF4-FFF2-40B4-BE49-F238E27FC236}">
                <a16:creationId xmlns:a16="http://schemas.microsoft.com/office/drawing/2014/main" id="{A59A5200-BC2A-4949-ACBD-48AB3F8A6758}"/>
              </a:ext>
            </a:extLst>
          </p:cNvPr>
          <p:cNvSpPr>
            <a:spLocks noGrp="1"/>
          </p:cNvSpPr>
          <p:nvPr>
            <p:ph type="body" sz="quarter" idx="15"/>
          </p:nvPr>
        </p:nvSpPr>
        <p:spPr>
          <a:xfrm>
            <a:off x="4343403" y="3017187"/>
            <a:ext cx="3460751" cy="3188406"/>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10" name="Text Placeholder 7">
            <a:extLst>
              <a:ext uri="{FF2B5EF4-FFF2-40B4-BE49-F238E27FC236}">
                <a16:creationId xmlns:a16="http://schemas.microsoft.com/office/drawing/2014/main" id="{1EC156BF-10E2-1442-9BCF-8238A8B4D1F9}"/>
              </a:ext>
            </a:extLst>
          </p:cNvPr>
          <p:cNvSpPr>
            <a:spLocks noGrp="1"/>
          </p:cNvSpPr>
          <p:nvPr>
            <p:ph type="body" sz="quarter" idx="16"/>
          </p:nvPr>
        </p:nvSpPr>
        <p:spPr>
          <a:xfrm>
            <a:off x="8016769" y="3017187"/>
            <a:ext cx="3460751" cy="3188407"/>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2" name="TextBox 1">
            <a:extLst>
              <a:ext uri="{FF2B5EF4-FFF2-40B4-BE49-F238E27FC236}">
                <a16:creationId xmlns:a16="http://schemas.microsoft.com/office/drawing/2014/main" id="{6E816E6A-BDC1-4427-996E-7A91B918FBB8}"/>
              </a:ext>
            </a:extLst>
          </p:cNvPr>
          <p:cNvSpPr txBox="1"/>
          <p:nvPr userDrawn="1"/>
        </p:nvSpPr>
        <p:spPr>
          <a:xfrm>
            <a:off x="670039" y="2637311"/>
            <a:ext cx="1430841" cy="369332"/>
          </a:xfrm>
          <a:prstGeom prst="rect">
            <a:avLst/>
          </a:prstGeom>
          <a:noFill/>
        </p:spPr>
        <p:txBody>
          <a:bodyPr wrap="square" rtlCol="0">
            <a:spAutoFit/>
          </a:bodyPr>
          <a:lstStyle/>
          <a:p>
            <a:pPr marL="0" marR="0" lvl="0" indent="0" algn="l" defTabSz="914389" rtl="0" eaLnBrk="1" fontAlgn="auto" latinLnBrk="0" hangingPunct="1">
              <a:lnSpc>
                <a:spcPct val="100000"/>
              </a:lnSpc>
              <a:spcBef>
                <a:spcPts val="0"/>
              </a:spcBef>
              <a:spcAft>
                <a:spcPts val="0"/>
              </a:spcAft>
              <a:buClrTx/>
              <a:buSzTx/>
              <a:buFontTx/>
              <a:buNone/>
              <a:tabLst/>
              <a:defRPr/>
            </a:pPr>
            <a:r>
              <a:rPr lang="en-US" sz="1800">
                <a:solidFill>
                  <a:schemeClr val="tx2"/>
                </a:solidFill>
              </a:rPr>
              <a:t>CHALLENGE</a:t>
            </a:r>
          </a:p>
        </p:txBody>
      </p:sp>
      <p:sp>
        <p:nvSpPr>
          <p:cNvPr id="11" name="TextBox 10">
            <a:extLst>
              <a:ext uri="{FF2B5EF4-FFF2-40B4-BE49-F238E27FC236}">
                <a16:creationId xmlns:a16="http://schemas.microsoft.com/office/drawing/2014/main" id="{8EED15DD-ECE2-415B-B310-035DB2365E8E}"/>
              </a:ext>
            </a:extLst>
          </p:cNvPr>
          <p:cNvSpPr txBox="1"/>
          <p:nvPr userDrawn="1"/>
        </p:nvSpPr>
        <p:spPr>
          <a:xfrm>
            <a:off x="4343404" y="2665085"/>
            <a:ext cx="1430841" cy="369332"/>
          </a:xfrm>
          <a:prstGeom prst="rect">
            <a:avLst/>
          </a:prstGeom>
          <a:noFill/>
        </p:spPr>
        <p:txBody>
          <a:bodyPr wrap="square" rtlCol="0">
            <a:spAutoFit/>
          </a:bodyPr>
          <a:lstStyle/>
          <a:p>
            <a:pPr lvl="0"/>
            <a:r>
              <a:rPr lang="en-US" sz="1800">
                <a:solidFill>
                  <a:schemeClr val="tx2"/>
                </a:solidFill>
              </a:rPr>
              <a:t>SOLUTION</a:t>
            </a:r>
          </a:p>
        </p:txBody>
      </p:sp>
      <p:sp>
        <p:nvSpPr>
          <p:cNvPr id="6" name="Rectangle 5">
            <a:extLst>
              <a:ext uri="{FF2B5EF4-FFF2-40B4-BE49-F238E27FC236}">
                <a16:creationId xmlns:a16="http://schemas.microsoft.com/office/drawing/2014/main" id="{FB680FB5-2740-4A47-861F-BE6BA53DED2E}"/>
              </a:ext>
            </a:extLst>
          </p:cNvPr>
          <p:cNvSpPr/>
          <p:nvPr userDrawn="1"/>
        </p:nvSpPr>
        <p:spPr>
          <a:xfrm>
            <a:off x="7936708" y="2637311"/>
            <a:ext cx="909352" cy="369332"/>
          </a:xfrm>
          <a:prstGeom prst="rect">
            <a:avLst/>
          </a:prstGeom>
        </p:spPr>
        <p:txBody>
          <a:bodyPr wrap="none">
            <a:spAutoFit/>
          </a:bodyPr>
          <a:lstStyle/>
          <a:p>
            <a:pPr lvl="0"/>
            <a:r>
              <a:rPr lang="en-US" sz="1800">
                <a:solidFill>
                  <a:schemeClr val="tx2"/>
                </a:solidFill>
              </a:rPr>
              <a:t>IMPACT</a:t>
            </a:r>
          </a:p>
        </p:txBody>
      </p:sp>
    </p:spTree>
    <p:extLst>
      <p:ext uri="{BB962C8B-B14F-4D97-AF65-F5344CB8AC3E}">
        <p14:creationId xmlns:p14="http://schemas.microsoft.com/office/powerpoint/2010/main" val="408044663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1"/>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1" y="6356351"/>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52E2C3C4-EBED-3647-8335-ABC1A70C812D}" type="slidenum">
              <a:rPr lang="en-US" smtClean="0"/>
              <a:t>‹#›</a:t>
            </a:fld>
            <a:endParaRPr lang="en-US"/>
          </a:p>
        </p:txBody>
      </p:sp>
    </p:spTree>
    <p:extLst>
      <p:ext uri="{BB962C8B-B14F-4D97-AF65-F5344CB8AC3E}">
        <p14:creationId xmlns:p14="http://schemas.microsoft.com/office/powerpoint/2010/main" val="996913968"/>
      </p:ext>
    </p:extLst>
  </p:cSld>
  <p:clrMapOvr>
    <a:masterClrMapping/>
  </p:clrMapOvr>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838201"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6805915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PK -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B7F15-C641-2F42-921B-4659DEC394CD}"/>
              </a:ext>
            </a:extLst>
          </p:cNvPr>
          <p:cNvSpPr>
            <a:spLocks noGrp="1"/>
          </p:cNvSpPr>
          <p:nvPr>
            <p:ph type="ctrTitle"/>
          </p:nvPr>
        </p:nvSpPr>
        <p:spPr>
          <a:xfrm>
            <a:off x="1072056" y="1122363"/>
            <a:ext cx="9595945" cy="2387600"/>
          </a:xfrm>
        </p:spPr>
        <p:txBody>
          <a:bodyPr anchor="b"/>
          <a:lstStyle>
            <a:lvl1pPr algn="l">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C02858F-4C66-7A4F-9114-E70314CCFE39}"/>
              </a:ext>
            </a:extLst>
          </p:cNvPr>
          <p:cNvSpPr>
            <a:spLocks noGrp="1"/>
          </p:cNvSpPr>
          <p:nvPr>
            <p:ph type="subTitle" idx="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a:t>
            </a:r>
          </a:p>
        </p:txBody>
      </p:sp>
      <p:sp>
        <p:nvSpPr>
          <p:cNvPr id="6" name="Slide Number Placeholder 5">
            <a:extLst>
              <a:ext uri="{FF2B5EF4-FFF2-40B4-BE49-F238E27FC236}">
                <a16:creationId xmlns:a16="http://schemas.microsoft.com/office/drawing/2014/main" id="{C9BD3091-9A6E-0940-B7D3-05D86BF2291A}"/>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10" name="Text Placeholder 9">
            <a:extLst>
              <a:ext uri="{FF2B5EF4-FFF2-40B4-BE49-F238E27FC236}">
                <a16:creationId xmlns:a16="http://schemas.microsoft.com/office/drawing/2014/main" id="{C1B696B0-9B42-454D-8E9A-A9C96244358E}"/>
              </a:ext>
            </a:extLst>
          </p:cNvPr>
          <p:cNvSpPr>
            <a:spLocks noGrp="1"/>
          </p:cNvSpPr>
          <p:nvPr>
            <p:ph type="body" sz="quarter" idx="13" hasCustomPrompt="1"/>
          </p:nvPr>
        </p:nvSpPr>
        <p:spPr>
          <a:xfrm>
            <a:off x="8156576" y="5735637"/>
            <a:ext cx="3197225" cy="465138"/>
          </a:xfrm>
          <a:prstGeom prst="rect">
            <a:avLst/>
          </a:prstGeom>
        </p:spPr>
        <p:txBody>
          <a:bodyPr>
            <a:normAutofit/>
          </a:bodyPr>
          <a:lstStyle>
            <a:lvl1pPr marL="0" indent="0" algn="r">
              <a:buNone/>
              <a:defRPr sz="1200">
                <a:latin typeface="+mj-lt"/>
              </a:defRPr>
            </a:lvl1pPr>
          </a:lstStyle>
          <a:p>
            <a:pPr lvl="0"/>
            <a:r>
              <a:rPr lang="en-US"/>
              <a:t>Enter presenter here if necessary</a:t>
            </a:r>
            <a:br>
              <a:rPr lang="en-US"/>
            </a:br>
            <a:r>
              <a:rPr lang="en-US"/>
              <a:t>Enter date here</a:t>
            </a:r>
          </a:p>
        </p:txBody>
      </p:sp>
    </p:spTree>
    <p:extLst>
      <p:ext uri="{BB962C8B-B14F-4D97-AF65-F5344CB8AC3E}">
        <p14:creationId xmlns:p14="http://schemas.microsoft.com/office/powerpoint/2010/main" val="390254044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PK - Title Slide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B7F15-C641-2F42-921B-4659DEC394CD}"/>
              </a:ext>
            </a:extLst>
          </p:cNvPr>
          <p:cNvSpPr>
            <a:spLocks noGrp="1"/>
          </p:cNvSpPr>
          <p:nvPr>
            <p:ph type="ctrTitle"/>
          </p:nvPr>
        </p:nvSpPr>
        <p:spPr>
          <a:xfrm>
            <a:off x="1072056" y="1122363"/>
            <a:ext cx="9595945" cy="2387600"/>
          </a:xfrm>
        </p:spPr>
        <p:txBody>
          <a:bodyPr anchor="b"/>
          <a:lstStyle>
            <a:lvl1pPr algn="l">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C02858F-4C66-7A4F-9114-E70314CCFE39}"/>
              </a:ext>
            </a:extLst>
          </p:cNvPr>
          <p:cNvSpPr>
            <a:spLocks noGrp="1"/>
          </p:cNvSpPr>
          <p:nvPr>
            <p:ph type="subTitle" idx="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a:t>
            </a:r>
          </a:p>
        </p:txBody>
      </p:sp>
      <p:sp>
        <p:nvSpPr>
          <p:cNvPr id="6" name="Slide Number Placeholder 5">
            <a:extLst>
              <a:ext uri="{FF2B5EF4-FFF2-40B4-BE49-F238E27FC236}">
                <a16:creationId xmlns:a16="http://schemas.microsoft.com/office/drawing/2014/main" id="{C9BD3091-9A6E-0940-B7D3-05D86BF2291A}"/>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10" name="Text Placeholder 9">
            <a:extLst>
              <a:ext uri="{FF2B5EF4-FFF2-40B4-BE49-F238E27FC236}">
                <a16:creationId xmlns:a16="http://schemas.microsoft.com/office/drawing/2014/main" id="{C1B696B0-9B42-454D-8E9A-A9C96244358E}"/>
              </a:ext>
            </a:extLst>
          </p:cNvPr>
          <p:cNvSpPr>
            <a:spLocks noGrp="1"/>
          </p:cNvSpPr>
          <p:nvPr>
            <p:ph type="body" sz="quarter" idx="13" hasCustomPrompt="1"/>
          </p:nvPr>
        </p:nvSpPr>
        <p:spPr>
          <a:xfrm>
            <a:off x="8156576" y="5735637"/>
            <a:ext cx="3197225" cy="465138"/>
          </a:xfrm>
          <a:prstGeom prst="rect">
            <a:avLst/>
          </a:prstGeom>
        </p:spPr>
        <p:txBody>
          <a:bodyPr>
            <a:normAutofit/>
          </a:bodyPr>
          <a:lstStyle>
            <a:lvl1pPr marL="0" indent="0" algn="r">
              <a:buNone/>
              <a:defRPr sz="1200">
                <a:latin typeface="+mj-lt"/>
              </a:defRPr>
            </a:lvl1pPr>
          </a:lstStyle>
          <a:p>
            <a:pPr lvl="0"/>
            <a:r>
              <a:rPr lang="en-US"/>
              <a:t>Enter presenter here if necessary</a:t>
            </a:r>
            <a:br>
              <a:rPr lang="en-US"/>
            </a:br>
            <a:r>
              <a:rPr lang="en-US"/>
              <a:t>Enter date here</a:t>
            </a:r>
          </a:p>
        </p:txBody>
      </p:sp>
    </p:spTree>
    <p:extLst>
      <p:ext uri="{BB962C8B-B14F-4D97-AF65-F5344CB8AC3E}">
        <p14:creationId xmlns:p14="http://schemas.microsoft.com/office/powerpoint/2010/main" val="1845439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161536887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786721-E37B-9B40-8F8F-0345515258F2}"/>
              </a:ext>
            </a:extLst>
          </p:cNvPr>
          <p:cNvPicPr>
            <a:picLocks noChangeAspect="1"/>
          </p:cNvPicPr>
          <p:nvPr userDrawn="1"/>
        </p:nvPicPr>
        <p:blipFill>
          <a:blip r:embed="rId2"/>
          <a:stretch>
            <a:fillRect/>
          </a:stretch>
        </p:blipFill>
        <p:spPr>
          <a:xfrm>
            <a:off x="0" y="3049"/>
            <a:ext cx="12192000" cy="6851904"/>
          </a:xfrm>
          <a:prstGeom prst="rect">
            <a:avLst/>
          </a:prstGeom>
        </p:spPr>
      </p:pic>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6" name="TextBox 5">
            <a:extLst>
              <a:ext uri="{FF2B5EF4-FFF2-40B4-BE49-F238E27FC236}">
                <a16:creationId xmlns:a16="http://schemas.microsoft.com/office/drawing/2014/main" id="{B0DDF181-3270-DA41-B667-15C2871DAF2C}"/>
              </a:ext>
            </a:extLst>
          </p:cNvPr>
          <p:cNvSpPr txBox="1"/>
          <p:nvPr userDrawn="1"/>
        </p:nvSpPr>
        <p:spPr>
          <a:xfrm>
            <a:off x="838199" y="6431190"/>
            <a:ext cx="3793524" cy="215444"/>
          </a:xfrm>
          <a:prstGeom prst="rect">
            <a:avLst/>
          </a:prstGeom>
          <a:noFill/>
        </p:spPr>
        <p:txBody>
          <a:bodyPr wrap="square" rtlCol="0">
            <a:spAutoFit/>
          </a:bodyPr>
          <a:lstStyle/>
          <a:p>
            <a:pPr marL="0" marR="0" lvl="0" indent="0" algn="l" defTabSz="914389" rtl="0" eaLnBrk="1" fontAlgn="auto" latinLnBrk="0" hangingPunct="1">
              <a:lnSpc>
                <a:spcPct val="100000"/>
              </a:lnSpc>
              <a:spcBef>
                <a:spcPts val="0"/>
              </a:spcBef>
              <a:spcAft>
                <a:spcPts val="0"/>
              </a:spcAft>
              <a:buClrTx/>
              <a:buSzTx/>
              <a:buFontTx/>
              <a:buNone/>
              <a:tabLst/>
              <a:defRPr/>
            </a:pPr>
            <a:r>
              <a:rPr lang="en-US" sz="800">
                <a:solidFill>
                  <a:schemeClr val="accent3"/>
                </a:solidFill>
              </a:rPr>
              <a:t>Confidential for internal use only</a:t>
            </a:r>
          </a:p>
        </p:txBody>
      </p:sp>
      <p:sp>
        <p:nvSpPr>
          <p:cNvPr id="7" name="Title 1">
            <a:extLst>
              <a:ext uri="{FF2B5EF4-FFF2-40B4-BE49-F238E27FC236}">
                <a16:creationId xmlns:a16="http://schemas.microsoft.com/office/drawing/2014/main" id="{82DD5684-DA30-DE4B-AA81-693259D515B7}"/>
              </a:ext>
            </a:extLst>
          </p:cNvPr>
          <p:cNvSpPr>
            <a:spLocks noGrp="1"/>
          </p:cNvSpPr>
          <p:nvPr>
            <p:ph type="ctrTitle" hasCustomPrompt="1"/>
          </p:nvPr>
        </p:nvSpPr>
        <p:spPr>
          <a:xfrm>
            <a:off x="1072056" y="1122363"/>
            <a:ext cx="9595945" cy="2387600"/>
          </a:xfrm>
        </p:spPr>
        <p:txBody>
          <a:bodyPr anchor="b"/>
          <a:lstStyle>
            <a:lvl1pPr algn="l">
              <a:defRPr sz="6000">
                <a:solidFill>
                  <a:schemeClr val="bg1"/>
                </a:solidFill>
              </a:defRPr>
            </a:lvl1pPr>
          </a:lstStyle>
          <a:p>
            <a:r>
              <a:rPr lang="en-US"/>
              <a:t>Section title page</a:t>
            </a:r>
          </a:p>
        </p:txBody>
      </p:sp>
      <p:sp>
        <p:nvSpPr>
          <p:cNvPr id="8" name="Subtitle 2">
            <a:extLst>
              <a:ext uri="{FF2B5EF4-FFF2-40B4-BE49-F238E27FC236}">
                <a16:creationId xmlns:a16="http://schemas.microsoft.com/office/drawing/2014/main" id="{2273D6FE-3673-1F47-8AEC-3CEC7E26A6A0}"/>
              </a:ext>
            </a:extLst>
          </p:cNvPr>
          <p:cNvSpPr>
            <a:spLocks noGrp="1"/>
          </p:cNvSpPr>
          <p:nvPr>
            <p:ph type="subTitle" idx="1" hasCustomPrompt="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Subtitle if you need it</a:t>
            </a:r>
          </a:p>
        </p:txBody>
      </p:sp>
    </p:spTree>
    <p:extLst>
      <p:ext uri="{BB962C8B-B14F-4D97-AF65-F5344CB8AC3E}">
        <p14:creationId xmlns:p14="http://schemas.microsoft.com/office/powerpoint/2010/main" val="261721365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nd Content with Accent Lin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8" name="Straight Connector 7">
            <a:extLst>
              <a:ext uri="{FF2B5EF4-FFF2-40B4-BE49-F238E27FC236}">
                <a16:creationId xmlns:a16="http://schemas.microsoft.com/office/drawing/2014/main" id="{29317117-AA1F-464C-8086-CE88558BEC16}"/>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
        <p:nvSpPr>
          <p:cNvPr id="9" name="Content Placeholder 8">
            <a:extLst>
              <a:ext uri="{FF2B5EF4-FFF2-40B4-BE49-F238E27FC236}">
                <a16:creationId xmlns:a16="http://schemas.microsoft.com/office/drawing/2014/main" id="{8AC87E82-C806-D64E-9413-AFF2F67AE65E}"/>
              </a:ext>
            </a:extLst>
          </p:cNvPr>
          <p:cNvSpPr>
            <a:spLocks noGrp="1"/>
          </p:cNvSpPr>
          <p:nvPr>
            <p:ph sz="quarter" idx="14"/>
          </p:nvPr>
        </p:nvSpPr>
        <p:spPr>
          <a:xfrm>
            <a:off x="817564" y="1334683"/>
            <a:ext cx="10536237" cy="4801004"/>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366356139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9" name="Content Placeholder 8">
            <a:extLst>
              <a:ext uri="{FF2B5EF4-FFF2-40B4-BE49-F238E27FC236}">
                <a16:creationId xmlns:a16="http://schemas.microsoft.com/office/drawing/2014/main" id="{8AC87E82-C806-D64E-9413-AFF2F67AE65E}"/>
              </a:ext>
            </a:extLst>
          </p:cNvPr>
          <p:cNvSpPr>
            <a:spLocks noGrp="1"/>
          </p:cNvSpPr>
          <p:nvPr>
            <p:ph sz="quarter" idx="14"/>
          </p:nvPr>
        </p:nvSpPr>
        <p:spPr>
          <a:xfrm>
            <a:off x="817564" y="1346044"/>
            <a:ext cx="10536237" cy="4789645"/>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424934115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with Accent Lin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cxnSp>
        <p:nvCxnSpPr>
          <p:cNvPr id="7" name="Straight Connector 6">
            <a:extLst>
              <a:ext uri="{FF2B5EF4-FFF2-40B4-BE49-F238E27FC236}">
                <a16:creationId xmlns:a16="http://schemas.microsoft.com/office/drawing/2014/main" id="{03E69DA5-5A22-447A-97D9-CC3D5F78D6D7}"/>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05226872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390158486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tandard Conten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10499458"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1" y="438907"/>
            <a:ext cx="7412826"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10499457"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Tree>
    <p:extLst>
      <p:ext uri="{BB962C8B-B14F-4D97-AF65-F5344CB8AC3E}">
        <p14:creationId xmlns:p14="http://schemas.microsoft.com/office/powerpoint/2010/main" val="226516787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ontent with bullets and chart or pic">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3" name="Content Placeholder 2">
            <a:extLst>
              <a:ext uri="{FF2B5EF4-FFF2-40B4-BE49-F238E27FC236}">
                <a16:creationId xmlns:a16="http://schemas.microsoft.com/office/drawing/2014/main" id="{FAF4B17A-20F4-3240-AC07-023CEA8F0E84}"/>
              </a:ext>
            </a:extLst>
          </p:cNvPr>
          <p:cNvSpPr>
            <a:spLocks noGrp="1"/>
          </p:cNvSpPr>
          <p:nvPr>
            <p:ph sz="quarter" idx="13" hasCustomPrompt="1"/>
          </p:nvPr>
        </p:nvSpPr>
        <p:spPr>
          <a:xfrm>
            <a:off x="6120116" y="133350"/>
            <a:ext cx="5943600" cy="5943600"/>
          </a:xfrm>
          <a:prstGeom prst="rect">
            <a:avLst/>
          </a:prstGeom>
        </p:spPr>
        <p:txBody>
          <a:bodyPr/>
          <a:lstStyle/>
          <a:p>
            <a:pPr lvl="0"/>
            <a:r>
              <a:rPr lang="en-US"/>
              <a:t>Photo or chart here</a:t>
            </a:r>
          </a:p>
        </p:txBody>
      </p:sp>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2" y="781050"/>
            <a:ext cx="6916737"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5111750"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Tree>
    <p:extLst>
      <p:ext uri="{BB962C8B-B14F-4D97-AF65-F5344CB8AC3E}">
        <p14:creationId xmlns:p14="http://schemas.microsoft.com/office/powerpoint/2010/main" val="143751401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ontent with emphasis column">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7278036"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7268108"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
        <p:nvSpPr>
          <p:cNvPr id="9" name="Rectangle 8">
            <a:extLst>
              <a:ext uri="{FF2B5EF4-FFF2-40B4-BE49-F238E27FC236}">
                <a16:creationId xmlns:a16="http://schemas.microsoft.com/office/drawing/2014/main" id="{4249BD77-1D4E-E841-AB35-AC00C522B538}"/>
              </a:ext>
            </a:extLst>
          </p:cNvPr>
          <p:cNvSpPr/>
          <p:nvPr userDrawn="1"/>
        </p:nvSpPr>
        <p:spPr>
          <a:xfrm>
            <a:off x="8374792" y="0"/>
            <a:ext cx="3373561" cy="6227156"/>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5" name="Triangle 14">
            <a:extLst>
              <a:ext uri="{FF2B5EF4-FFF2-40B4-BE49-F238E27FC236}">
                <a16:creationId xmlns:a16="http://schemas.microsoft.com/office/drawing/2014/main" id="{1FD70377-2564-0542-B301-6F0487632F3B}"/>
              </a:ext>
            </a:extLst>
          </p:cNvPr>
          <p:cNvSpPr/>
          <p:nvPr userDrawn="1"/>
        </p:nvSpPr>
        <p:spPr>
          <a:xfrm rot="5400000">
            <a:off x="8306256" y="684180"/>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ext Placeholder 6">
            <a:extLst>
              <a:ext uri="{FF2B5EF4-FFF2-40B4-BE49-F238E27FC236}">
                <a16:creationId xmlns:a16="http://schemas.microsoft.com/office/drawing/2014/main" id="{B7CC0B83-2E23-4F41-9ADF-8E5177C4B0F9}"/>
              </a:ext>
            </a:extLst>
          </p:cNvPr>
          <p:cNvSpPr>
            <a:spLocks noGrp="1"/>
          </p:cNvSpPr>
          <p:nvPr>
            <p:ph type="body" sz="quarter" idx="17" hasCustomPrompt="1"/>
          </p:nvPr>
        </p:nvSpPr>
        <p:spPr>
          <a:xfrm>
            <a:off x="8611737" y="601349"/>
            <a:ext cx="3009993" cy="803590"/>
          </a:xfrm>
          <a:prstGeom prst="rect">
            <a:avLst/>
          </a:prstGeom>
        </p:spPr>
        <p:txBody>
          <a:bodyPr>
            <a:normAutofit/>
          </a:bodyPr>
          <a:lstStyle>
            <a:lvl1pPr marL="0" indent="0">
              <a:buNone/>
              <a:defRPr sz="2400">
                <a:solidFill>
                  <a:schemeClr val="bg1"/>
                </a:solidFill>
                <a:latin typeface="+mj-lt"/>
              </a:defRPr>
            </a:lvl1pPr>
          </a:lstStyle>
          <a:p>
            <a:pPr lvl="0"/>
            <a:r>
              <a:rPr lang="en-US"/>
              <a:t>Title here that can go to two lines</a:t>
            </a:r>
          </a:p>
        </p:txBody>
      </p:sp>
      <p:sp>
        <p:nvSpPr>
          <p:cNvPr id="16" name="Text Placeholder 15">
            <a:extLst>
              <a:ext uri="{FF2B5EF4-FFF2-40B4-BE49-F238E27FC236}">
                <a16:creationId xmlns:a16="http://schemas.microsoft.com/office/drawing/2014/main" id="{0EE99B71-9E71-6B4C-BD2F-405351D05524}"/>
              </a:ext>
            </a:extLst>
          </p:cNvPr>
          <p:cNvSpPr>
            <a:spLocks noGrp="1"/>
          </p:cNvSpPr>
          <p:nvPr>
            <p:ph type="body" sz="quarter" idx="18" hasCustomPrompt="1"/>
          </p:nvPr>
        </p:nvSpPr>
        <p:spPr>
          <a:xfrm>
            <a:off x="8611737" y="1404938"/>
            <a:ext cx="3009993" cy="4672012"/>
          </a:xfrm>
          <a:prstGeom prst="rect">
            <a:avLst/>
          </a:prstGeom>
        </p:spPr>
        <p:txBody>
          <a:bodyPr>
            <a:normAutofit/>
          </a:bodyPr>
          <a:lstStyle>
            <a:lvl1pPr marL="0" indent="0">
              <a:buFontTx/>
              <a:buNone/>
              <a:defRPr sz="1800">
                <a:solidFill>
                  <a:srgbClr val="81BE41"/>
                </a:solidFill>
              </a:defRPr>
            </a:lvl1pPr>
          </a:lstStyle>
          <a:p>
            <a:pPr lvl="0"/>
            <a:r>
              <a:rPr lang="en-US"/>
              <a:t>Text here paragraph here</a:t>
            </a:r>
          </a:p>
        </p:txBody>
      </p:sp>
    </p:spTree>
    <p:extLst>
      <p:ext uri="{BB962C8B-B14F-4D97-AF65-F5344CB8AC3E}">
        <p14:creationId xmlns:p14="http://schemas.microsoft.com/office/powerpoint/2010/main" val="226468407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ontent with explainer paragraph">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7278036"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2448232"/>
            <a:ext cx="7268108" cy="3776356"/>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
        <p:nvSpPr>
          <p:cNvPr id="9" name="Rectangle 8">
            <a:extLst>
              <a:ext uri="{FF2B5EF4-FFF2-40B4-BE49-F238E27FC236}">
                <a16:creationId xmlns:a16="http://schemas.microsoft.com/office/drawing/2014/main" id="{4249BD77-1D4E-E841-AB35-AC00C522B538}"/>
              </a:ext>
            </a:extLst>
          </p:cNvPr>
          <p:cNvSpPr/>
          <p:nvPr userDrawn="1"/>
        </p:nvSpPr>
        <p:spPr>
          <a:xfrm>
            <a:off x="8374792" y="0"/>
            <a:ext cx="3373561" cy="6227156"/>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5" name="Triangle 14">
            <a:extLst>
              <a:ext uri="{FF2B5EF4-FFF2-40B4-BE49-F238E27FC236}">
                <a16:creationId xmlns:a16="http://schemas.microsoft.com/office/drawing/2014/main" id="{1FD70377-2564-0542-B301-6F0487632F3B}"/>
              </a:ext>
            </a:extLst>
          </p:cNvPr>
          <p:cNvSpPr/>
          <p:nvPr userDrawn="1"/>
        </p:nvSpPr>
        <p:spPr>
          <a:xfrm rot="5400000">
            <a:off x="8306256" y="684180"/>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ext Placeholder 6">
            <a:extLst>
              <a:ext uri="{FF2B5EF4-FFF2-40B4-BE49-F238E27FC236}">
                <a16:creationId xmlns:a16="http://schemas.microsoft.com/office/drawing/2014/main" id="{B7CC0B83-2E23-4F41-9ADF-8E5177C4B0F9}"/>
              </a:ext>
            </a:extLst>
          </p:cNvPr>
          <p:cNvSpPr>
            <a:spLocks noGrp="1"/>
          </p:cNvSpPr>
          <p:nvPr>
            <p:ph type="body" sz="quarter" idx="17" hasCustomPrompt="1"/>
          </p:nvPr>
        </p:nvSpPr>
        <p:spPr>
          <a:xfrm>
            <a:off x="8611737" y="601349"/>
            <a:ext cx="3009993" cy="803590"/>
          </a:xfrm>
          <a:prstGeom prst="rect">
            <a:avLst/>
          </a:prstGeom>
        </p:spPr>
        <p:txBody>
          <a:bodyPr>
            <a:normAutofit/>
          </a:bodyPr>
          <a:lstStyle>
            <a:lvl1pPr marL="0" indent="0">
              <a:buNone/>
              <a:defRPr sz="2400">
                <a:solidFill>
                  <a:schemeClr val="bg1"/>
                </a:solidFill>
                <a:latin typeface="+mj-lt"/>
              </a:defRPr>
            </a:lvl1pPr>
          </a:lstStyle>
          <a:p>
            <a:pPr lvl="0"/>
            <a:r>
              <a:rPr lang="en-US"/>
              <a:t>Title here that can go to two lines</a:t>
            </a:r>
          </a:p>
        </p:txBody>
      </p:sp>
      <p:sp>
        <p:nvSpPr>
          <p:cNvPr id="16" name="Text Placeholder 15">
            <a:extLst>
              <a:ext uri="{FF2B5EF4-FFF2-40B4-BE49-F238E27FC236}">
                <a16:creationId xmlns:a16="http://schemas.microsoft.com/office/drawing/2014/main" id="{0EE99B71-9E71-6B4C-BD2F-405351D05524}"/>
              </a:ext>
            </a:extLst>
          </p:cNvPr>
          <p:cNvSpPr>
            <a:spLocks noGrp="1"/>
          </p:cNvSpPr>
          <p:nvPr>
            <p:ph type="body" sz="quarter" idx="18" hasCustomPrompt="1"/>
          </p:nvPr>
        </p:nvSpPr>
        <p:spPr>
          <a:xfrm>
            <a:off x="8611737" y="1404938"/>
            <a:ext cx="3009993" cy="4672012"/>
          </a:xfrm>
          <a:prstGeom prst="rect">
            <a:avLst/>
          </a:prstGeom>
        </p:spPr>
        <p:txBody>
          <a:bodyPr>
            <a:normAutofit/>
          </a:bodyPr>
          <a:lstStyle>
            <a:lvl1pPr marL="0" indent="0">
              <a:buFontTx/>
              <a:buNone/>
              <a:defRPr sz="1800">
                <a:solidFill>
                  <a:srgbClr val="81BE41"/>
                </a:solidFill>
              </a:defRPr>
            </a:lvl1pPr>
          </a:lstStyle>
          <a:p>
            <a:pPr lvl="0"/>
            <a:r>
              <a:rPr lang="en-US"/>
              <a:t>Text here paragraph here</a:t>
            </a:r>
          </a:p>
        </p:txBody>
      </p:sp>
      <p:sp>
        <p:nvSpPr>
          <p:cNvPr id="13" name="Text Placeholder 10">
            <a:extLst>
              <a:ext uri="{FF2B5EF4-FFF2-40B4-BE49-F238E27FC236}">
                <a16:creationId xmlns:a16="http://schemas.microsoft.com/office/drawing/2014/main" id="{E22E90BD-B590-BA45-A263-E6D35B081230}"/>
              </a:ext>
            </a:extLst>
          </p:cNvPr>
          <p:cNvSpPr>
            <a:spLocks noGrp="1"/>
          </p:cNvSpPr>
          <p:nvPr>
            <p:ph type="body" sz="quarter" idx="19" hasCustomPrompt="1"/>
          </p:nvPr>
        </p:nvSpPr>
        <p:spPr>
          <a:xfrm>
            <a:off x="846271" y="1756217"/>
            <a:ext cx="7278036" cy="623932"/>
          </a:xfrm>
          <a:prstGeom prst="rect">
            <a:avLst/>
          </a:prstGeom>
        </p:spPr>
        <p:txBody>
          <a:bodyPr>
            <a:normAutofit/>
          </a:bodyPr>
          <a:lstStyle>
            <a:lvl1pPr marL="0" marR="0" indent="0" algn="l" defTabSz="914389" rtl="0" eaLnBrk="1" fontAlgn="auto" latinLnBrk="0" hangingPunct="1">
              <a:lnSpc>
                <a:spcPct val="90000"/>
              </a:lnSpc>
              <a:spcBef>
                <a:spcPts val="1000"/>
              </a:spcBef>
              <a:spcAft>
                <a:spcPts val="0"/>
              </a:spcAft>
              <a:buClrTx/>
              <a:buSzTx/>
              <a:buFont typeface="Arial" panose="020B0604020202020204" pitchFamily="34" charset="0"/>
              <a:buNone/>
              <a:tabLst/>
              <a:defRPr sz="1600">
                <a:latin typeface="+mj-lt"/>
              </a:defRPr>
            </a:lvl1pPr>
          </a:lstStyle>
          <a:p>
            <a:pPr marL="0" marR="0" lvl="0" indent="0" algn="l" defTabSz="914389"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Multi-line short paragraph here Multi-line short paragraph here Multi-line short paragraph here Multi-line short paragraph here </a:t>
            </a:r>
          </a:p>
          <a:p>
            <a:pPr lvl="0"/>
            <a:endParaRPr lang="en-US"/>
          </a:p>
        </p:txBody>
      </p:sp>
      <p:sp>
        <p:nvSpPr>
          <p:cNvPr id="17" name="Text Placeholder 10">
            <a:extLst>
              <a:ext uri="{FF2B5EF4-FFF2-40B4-BE49-F238E27FC236}">
                <a16:creationId xmlns:a16="http://schemas.microsoft.com/office/drawing/2014/main" id="{D4221776-AB03-A749-B37C-31F977F8E067}"/>
              </a:ext>
            </a:extLst>
          </p:cNvPr>
          <p:cNvSpPr>
            <a:spLocks noGrp="1"/>
          </p:cNvSpPr>
          <p:nvPr>
            <p:ph type="body" sz="quarter" idx="20" hasCustomPrompt="1"/>
          </p:nvPr>
        </p:nvSpPr>
        <p:spPr>
          <a:xfrm>
            <a:off x="846272" y="1474839"/>
            <a:ext cx="6916737" cy="281378"/>
          </a:xfrm>
          <a:prstGeom prst="rect">
            <a:avLst/>
          </a:prstGeom>
        </p:spPr>
        <p:txBody>
          <a:bodyPr anchor="ctr">
            <a:normAutofit/>
          </a:bodyPr>
          <a:lstStyle>
            <a:lvl1pPr marL="0" indent="0">
              <a:buNone/>
              <a:defRPr sz="1600" b="1">
                <a:solidFill>
                  <a:srgbClr val="81BE41"/>
                </a:solidFill>
                <a:latin typeface="+mn-lt"/>
              </a:defRPr>
            </a:lvl1pPr>
          </a:lstStyle>
          <a:p>
            <a:pPr lvl="0"/>
            <a:r>
              <a:rPr lang="en-US"/>
              <a:t>WHAT WE DO OR OTHER HEADING HERE:</a:t>
            </a:r>
          </a:p>
        </p:txBody>
      </p:sp>
    </p:spTree>
    <p:extLst>
      <p:ext uri="{BB962C8B-B14F-4D97-AF65-F5344CB8AC3E}">
        <p14:creationId xmlns:p14="http://schemas.microsoft.com/office/powerpoint/2010/main" val="103975147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2 Columns bleed off pa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6AE6E72-51AA-2341-A1C5-346EDCBA939E}"/>
              </a:ext>
            </a:extLst>
          </p:cNvPr>
          <p:cNvSpPr/>
          <p:nvPr userDrawn="1"/>
        </p:nvSpPr>
        <p:spPr>
          <a:xfrm>
            <a:off x="8692180" y="1"/>
            <a:ext cx="3499811" cy="617696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Content Placeholder 8">
            <a:extLst>
              <a:ext uri="{FF2B5EF4-FFF2-40B4-BE49-F238E27FC236}">
                <a16:creationId xmlns:a16="http://schemas.microsoft.com/office/drawing/2014/main" id="{63C8C71E-5F94-4374-9204-5D2BD2FA21F4}"/>
              </a:ext>
            </a:extLst>
          </p:cNvPr>
          <p:cNvSpPr>
            <a:spLocks noGrp="1"/>
          </p:cNvSpPr>
          <p:nvPr>
            <p:ph sz="quarter" idx="15"/>
          </p:nvPr>
        </p:nvSpPr>
        <p:spPr>
          <a:xfrm>
            <a:off x="8875059" y="365126"/>
            <a:ext cx="2958353" cy="5811837"/>
          </a:xfrm>
          <a:prstGeom prst="rect">
            <a:avLst/>
          </a:prstGeom>
        </p:spPr>
        <p:txBody>
          <a:bodyPr>
            <a:normAutofit/>
          </a:bodyPr>
          <a:lstStyle>
            <a:lvl1pPr marL="228597" indent="-228597">
              <a:buFontTx/>
              <a:buBlip>
                <a:blip r:embed="rId2"/>
              </a:buBlip>
              <a:defRPr sz="2000">
                <a:latin typeface="+mj-lt"/>
              </a:defRPr>
            </a:lvl1pPr>
            <a:lvl2pPr marL="685791" indent="-228597">
              <a:buClr>
                <a:schemeClr val="accent4"/>
              </a:buClr>
              <a:buFont typeface="Arial" panose="020B0604020202020204" pitchFamily="34" charset="0"/>
              <a:buChar char="•"/>
              <a:defRPr sz="1800">
                <a:latin typeface="+mj-lt"/>
              </a:defRPr>
            </a:lvl2pPr>
            <a:lvl3pPr marL="1142986" indent="-228597">
              <a:buClr>
                <a:srgbClr val="FFC000"/>
              </a:buClr>
              <a:buFont typeface="Courier New" panose="02070309020205020404" pitchFamily="49" charset="0"/>
              <a:buChar char="o"/>
              <a:defRPr sz="1800">
                <a:latin typeface="+mj-lt"/>
              </a:defRPr>
            </a:lvl3pPr>
            <a:lvl4pPr marL="1600180" indent="-228597">
              <a:buClr>
                <a:schemeClr val="accent4"/>
              </a:buClr>
              <a:buFont typeface="Wingdings" panose="05000000000000000000" pitchFamily="2" charset="2"/>
              <a:buChar char="§"/>
              <a:defRPr sz="1800">
                <a:latin typeface="+mj-lt"/>
              </a:defRPr>
            </a:lvl4pPr>
            <a:lvl5pPr marL="2057374" indent="-228597">
              <a:buClr>
                <a:srgbClr val="FFC000"/>
              </a:buClr>
              <a:buFont typeface="Arial" panose="020B0604020202020204" pitchFamily="34" charset="0"/>
              <a:buChar char="•"/>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a:xfrm>
            <a:off x="838200" y="365126"/>
            <a:ext cx="7735644" cy="804853"/>
          </a:xfrm>
        </p:spPr>
        <p:txBody>
          <a:bodyPr/>
          <a:lstStyle/>
          <a:p>
            <a:r>
              <a:rPr lang="en-US"/>
              <a:t>Click to edit Master title style</a:t>
            </a:r>
          </a:p>
        </p:txBody>
      </p:sp>
      <p:sp>
        <p:nvSpPr>
          <p:cNvPr id="8" name="Slide Number Placeholder 3">
            <a:extLst>
              <a:ext uri="{FF2B5EF4-FFF2-40B4-BE49-F238E27FC236}">
                <a16:creationId xmlns:a16="http://schemas.microsoft.com/office/drawing/2014/main" id="{9C72C203-DC0C-7746-8455-E1C54520E0B7}"/>
              </a:ext>
            </a:extLst>
          </p:cNvPr>
          <p:cNvSpPr>
            <a:spLocks noGrp="1"/>
          </p:cNvSpPr>
          <p:nvPr>
            <p:ph type="sldNum" sz="quarter" idx="11"/>
          </p:nvPr>
        </p:nvSpPr>
        <p:spPr>
          <a:xfrm>
            <a:off x="10857186" y="6356351"/>
            <a:ext cx="496614" cy="365125"/>
          </a:xfrm>
        </p:spPr>
        <p:txBody>
          <a:bodyPr/>
          <a:lstStyle>
            <a:lvl1pPr>
              <a:defRPr>
                <a:solidFill>
                  <a:schemeClr val="accent3"/>
                </a:solidFill>
              </a:defRPr>
            </a:lvl1pPr>
          </a:lstStyle>
          <a:p>
            <a:fld id="{3F38F04D-CF8C-FA49-B256-3C6C7BE473BD}" type="slidenum">
              <a:rPr lang="en-US" smtClean="0"/>
              <a:pPr/>
              <a:t>‹#›</a:t>
            </a:fld>
            <a:endParaRPr lang="en-US"/>
          </a:p>
        </p:txBody>
      </p:sp>
      <p:pic>
        <p:nvPicPr>
          <p:cNvPr id="9" name="Picture 8" descr="A close up of a sign&#10;&#10;Description automatically generated">
            <a:extLst>
              <a:ext uri="{FF2B5EF4-FFF2-40B4-BE49-F238E27FC236}">
                <a16:creationId xmlns:a16="http://schemas.microsoft.com/office/drawing/2014/main" id="{1160B769-1428-144B-B261-0D765535B2F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10" name="Straight Connector 9">
            <a:extLst>
              <a:ext uri="{FF2B5EF4-FFF2-40B4-BE49-F238E27FC236}">
                <a16:creationId xmlns:a16="http://schemas.microsoft.com/office/drawing/2014/main" id="{CF3633A3-AAAD-1B47-8FE9-36136D645A7A}"/>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Content Placeholder 8">
            <a:extLst>
              <a:ext uri="{FF2B5EF4-FFF2-40B4-BE49-F238E27FC236}">
                <a16:creationId xmlns:a16="http://schemas.microsoft.com/office/drawing/2014/main" id="{422903DF-6DE1-4E02-96C6-863EB609560F}"/>
              </a:ext>
            </a:extLst>
          </p:cNvPr>
          <p:cNvSpPr>
            <a:spLocks noGrp="1"/>
          </p:cNvSpPr>
          <p:nvPr>
            <p:ph sz="quarter" idx="14"/>
          </p:nvPr>
        </p:nvSpPr>
        <p:spPr>
          <a:xfrm>
            <a:off x="817564" y="1277887"/>
            <a:ext cx="7756281" cy="4899075"/>
          </a:xfrm>
          <a:prstGeom prst="rect">
            <a:avLst/>
          </a:prstGeom>
        </p:spPr>
        <p:txBody>
          <a:bodyPr/>
          <a:lstStyle>
            <a:lvl1pPr marL="228597" indent="-228597">
              <a:buFontTx/>
              <a:buBlip>
                <a:blip r:embed="rId2"/>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9424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10013783"/>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115479417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akeaway points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E87CB9-17F7-714C-89D2-132E82EDA388}"/>
              </a:ext>
            </a:extLst>
          </p:cNvPr>
          <p:cNvSpPr/>
          <p:nvPr userDrawn="1"/>
        </p:nvSpPr>
        <p:spPr>
          <a:xfrm>
            <a:off x="395748" y="405585"/>
            <a:ext cx="11400504" cy="5840361"/>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1">
            <a:extLst>
              <a:ext uri="{FF2B5EF4-FFF2-40B4-BE49-F238E27FC236}">
                <a16:creationId xmlns:a16="http://schemas.microsoft.com/office/drawing/2014/main" id="{5F180EDB-F294-5741-8E8A-6B5869052569}"/>
              </a:ext>
            </a:extLst>
          </p:cNvPr>
          <p:cNvSpPr>
            <a:spLocks noGrp="1"/>
          </p:cNvSpPr>
          <p:nvPr>
            <p:ph type="title" hasCustomPrompt="1"/>
          </p:nvPr>
        </p:nvSpPr>
        <p:spPr>
          <a:xfrm>
            <a:off x="838201" y="757405"/>
            <a:ext cx="3494362" cy="4930246"/>
          </a:xfrm>
        </p:spPr>
        <p:txBody>
          <a:bodyPr>
            <a:normAutofit/>
          </a:bodyPr>
          <a:lstStyle>
            <a:lvl1pPr>
              <a:defRPr>
                <a:solidFill>
                  <a:srgbClr val="083A31"/>
                </a:solidFill>
              </a:defRPr>
            </a:lvl1pPr>
          </a:lstStyle>
          <a:p>
            <a:pPr algn="r"/>
            <a:r>
              <a:rPr lang="en-US">
                <a:solidFill>
                  <a:schemeClr val="accent1"/>
                </a:solidFill>
              </a:rPr>
              <a:t>Key takeaway points slide</a:t>
            </a:r>
          </a:p>
        </p:txBody>
      </p:sp>
      <p:sp>
        <p:nvSpPr>
          <p:cNvPr id="8" name="Content Placeholder 2">
            <a:extLst>
              <a:ext uri="{FF2B5EF4-FFF2-40B4-BE49-F238E27FC236}">
                <a16:creationId xmlns:a16="http://schemas.microsoft.com/office/drawing/2014/main" id="{1FE6AC03-0E48-E04E-AC95-0D9599A82E5C}"/>
              </a:ext>
            </a:extLst>
          </p:cNvPr>
          <p:cNvSpPr>
            <a:spLocks noGrp="1"/>
          </p:cNvSpPr>
          <p:nvPr>
            <p:ph idx="1" hasCustomPrompt="1"/>
          </p:nvPr>
        </p:nvSpPr>
        <p:spPr>
          <a:xfrm>
            <a:off x="4976031" y="757405"/>
            <a:ext cx="6377769" cy="4930246"/>
          </a:xfrm>
          <a:prstGeom prst="rect">
            <a:avLst/>
          </a:prstGeom>
        </p:spPr>
        <p:txBody>
          <a:bodyPr anchor="ctr">
            <a:normAutofit/>
          </a:bodyPr>
          <a:lstStyle>
            <a:lvl1pPr marL="228597" indent="-228597">
              <a:buFontTx/>
              <a:buBlip>
                <a:blip r:embed="rId3"/>
              </a:buBlip>
              <a:defRPr>
                <a:solidFill>
                  <a:schemeClr val="tx1"/>
                </a:solidFill>
              </a:defRPr>
            </a:lvl1pPr>
          </a:lstStyle>
          <a:p>
            <a:r>
              <a:rPr lang="en-US" sz="2400"/>
              <a:t>Point number 1</a:t>
            </a:r>
          </a:p>
          <a:p>
            <a:r>
              <a:rPr lang="en-US" sz="2400"/>
              <a:t>Point number 2</a:t>
            </a:r>
          </a:p>
          <a:p>
            <a:r>
              <a:rPr lang="en-US" sz="2400"/>
              <a:t>Point number 3 - if you need it</a:t>
            </a:r>
          </a:p>
        </p:txBody>
      </p:sp>
      <p:cxnSp>
        <p:nvCxnSpPr>
          <p:cNvPr id="3" name="Straight Connector 2">
            <a:extLst>
              <a:ext uri="{FF2B5EF4-FFF2-40B4-BE49-F238E27FC236}">
                <a16:creationId xmlns:a16="http://schemas.microsoft.com/office/drawing/2014/main" id="{AD96BAC9-640B-D442-8845-E48E852FD89F}"/>
              </a:ext>
            </a:extLst>
          </p:cNvPr>
          <p:cNvCxnSpPr/>
          <p:nvPr userDrawn="1"/>
        </p:nvCxnSpPr>
        <p:spPr>
          <a:xfrm>
            <a:off x="4661219" y="1578084"/>
            <a:ext cx="0" cy="324464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285865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1_Takeaway points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E87CB9-17F7-714C-89D2-132E82EDA388}"/>
              </a:ext>
            </a:extLst>
          </p:cNvPr>
          <p:cNvSpPr/>
          <p:nvPr userDrawn="1"/>
        </p:nvSpPr>
        <p:spPr>
          <a:xfrm>
            <a:off x="395748" y="405585"/>
            <a:ext cx="11400504" cy="5840361"/>
          </a:xfrm>
          <a:prstGeom prst="rect">
            <a:avLst/>
          </a:prstGeom>
          <a:solidFill>
            <a:schemeClr val="tx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1">
            <a:extLst>
              <a:ext uri="{FF2B5EF4-FFF2-40B4-BE49-F238E27FC236}">
                <a16:creationId xmlns:a16="http://schemas.microsoft.com/office/drawing/2014/main" id="{5F180EDB-F294-5741-8E8A-6B5869052569}"/>
              </a:ext>
            </a:extLst>
          </p:cNvPr>
          <p:cNvSpPr>
            <a:spLocks noGrp="1"/>
          </p:cNvSpPr>
          <p:nvPr>
            <p:ph type="title" hasCustomPrompt="1"/>
          </p:nvPr>
        </p:nvSpPr>
        <p:spPr>
          <a:xfrm>
            <a:off x="838201" y="757405"/>
            <a:ext cx="3494362" cy="4930246"/>
          </a:xfrm>
        </p:spPr>
        <p:txBody>
          <a:bodyPr>
            <a:normAutofit/>
          </a:bodyPr>
          <a:lstStyle>
            <a:lvl1pPr>
              <a:defRPr>
                <a:solidFill>
                  <a:srgbClr val="083A31"/>
                </a:solidFill>
              </a:defRPr>
            </a:lvl1pPr>
          </a:lstStyle>
          <a:p>
            <a:pPr algn="r"/>
            <a:r>
              <a:rPr lang="en-US">
                <a:solidFill>
                  <a:schemeClr val="accent1"/>
                </a:solidFill>
              </a:rPr>
              <a:t>Key takeaway points slide</a:t>
            </a:r>
          </a:p>
        </p:txBody>
      </p:sp>
      <p:sp>
        <p:nvSpPr>
          <p:cNvPr id="8" name="Content Placeholder 2">
            <a:extLst>
              <a:ext uri="{FF2B5EF4-FFF2-40B4-BE49-F238E27FC236}">
                <a16:creationId xmlns:a16="http://schemas.microsoft.com/office/drawing/2014/main" id="{1FE6AC03-0E48-E04E-AC95-0D9599A82E5C}"/>
              </a:ext>
            </a:extLst>
          </p:cNvPr>
          <p:cNvSpPr>
            <a:spLocks noGrp="1"/>
          </p:cNvSpPr>
          <p:nvPr>
            <p:ph idx="1" hasCustomPrompt="1"/>
          </p:nvPr>
        </p:nvSpPr>
        <p:spPr>
          <a:xfrm>
            <a:off x="4976031" y="757405"/>
            <a:ext cx="6377769" cy="4930246"/>
          </a:xfrm>
          <a:prstGeom prst="rect">
            <a:avLst/>
          </a:prstGeom>
        </p:spPr>
        <p:txBody>
          <a:bodyPr anchor="ctr">
            <a:normAutofit/>
          </a:bodyPr>
          <a:lstStyle>
            <a:lvl1pPr marL="228597" indent="-228597">
              <a:buFontTx/>
              <a:buBlip>
                <a:blip r:embed="rId3"/>
              </a:buBlip>
              <a:defRPr>
                <a:solidFill>
                  <a:schemeClr val="tx1"/>
                </a:solidFill>
              </a:defRPr>
            </a:lvl1pPr>
          </a:lstStyle>
          <a:p>
            <a:r>
              <a:rPr lang="en-US" sz="2400"/>
              <a:t>Point number 1</a:t>
            </a:r>
          </a:p>
          <a:p>
            <a:r>
              <a:rPr lang="en-US" sz="2400"/>
              <a:t>Point number 2</a:t>
            </a:r>
          </a:p>
          <a:p>
            <a:r>
              <a:rPr lang="en-US" sz="2400"/>
              <a:t>Point number 3 - if you need it</a:t>
            </a:r>
          </a:p>
        </p:txBody>
      </p:sp>
      <p:cxnSp>
        <p:nvCxnSpPr>
          <p:cNvPr id="3" name="Straight Connector 2">
            <a:extLst>
              <a:ext uri="{FF2B5EF4-FFF2-40B4-BE49-F238E27FC236}">
                <a16:creationId xmlns:a16="http://schemas.microsoft.com/office/drawing/2014/main" id="{AD96BAC9-640B-D442-8845-E48E852FD89F}"/>
              </a:ext>
            </a:extLst>
          </p:cNvPr>
          <p:cNvCxnSpPr/>
          <p:nvPr userDrawn="1"/>
        </p:nvCxnSpPr>
        <p:spPr>
          <a:xfrm>
            <a:off x="4661219" y="1578084"/>
            <a:ext cx="0" cy="324464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264311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ntent with Accent Line">
    <p:bg>
      <p:bgRef idx="1001">
        <a:schemeClr val="bg1"/>
      </p:bgRef>
    </p:bg>
    <p:spTree>
      <p:nvGrpSpPr>
        <p:cNvPr id="1" name=""/>
        <p:cNvGrpSpPr/>
        <p:nvPr/>
      </p:nvGrpSpPr>
      <p:grpSpPr>
        <a:xfrm>
          <a:off x="0" y="0"/>
          <a:ext cx="0" cy="0"/>
          <a:chOff x="0" y="0"/>
          <a:chExt cx="0" cy="0"/>
        </a:xfrm>
      </p:grpSpPr>
      <p:sp>
        <p:nvSpPr>
          <p:cNvPr id="10" name="Content Placeholder 8">
            <a:extLst>
              <a:ext uri="{FF2B5EF4-FFF2-40B4-BE49-F238E27FC236}">
                <a16:creationId xmlns:a16="http://schemas.microsoft.com/office/drawing/2014/main" id="{C3C7FE11-FF19-4E6D-B0BC-D7A79C24A4E9}"/>
              </a:ext>
            </a:extLst>
          </p:cNvPr>
          <p:cNvSpPr>
            <a:spLocks noGrp="1"/>
          </p:cNvSpPr>
          <p:nvPr>
            <p:ph sz="quarter" idx="15"/>
          </p:nvPr>
        </p:nvSpPr>
        <p:spPr>
          <a:xfrm>
            <a:off x="6151566" y="1359004"/>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DB68D09A-E53F-458F-86A4-DDC096A39F03}"/>
              </a:ext>
            </a:extLst>
          </p:cNvPr>
          <p:cNvSpPr>
            <a:spLocks noGrp="1"/>
          </p:cNvSpPr>
          <p:nvPr>
            <p:ph sz="quarter" idx="14"/>
          </p:nvPr>
        </p:nvSpPr>
        <p:spPr>
          <a:xfrm>
            <a:off x="817564" y="1354226"/>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p:txBody>
          <a:bodyPr/>
          <a:lstStyle/>
          <a:p>
            <a:r>
              <a:rPr lang="en-US"/>
              <a:t>Click to edit Master title style</a:t>
            </a:r>
          </a:p>
        </p:txBody>
      </p:sp>
      <p:sp>
        <p:nvSpPr>
          <p:cNvPr id="7" name="Slide Number Placeholder 6">
            <a:extLst>
              <a:ext uri="{FF2B5EF4-FFF2-40B4-BE49-F238E27FC236}">
                <a16:creationId xmlns:a16="http://schemas.microsoft.com/office/drawing/2014/main" id="{09B5C8AC-2B72-DF45-AD9C-472905F7636E}"/>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6" name="Picture 5" descr="A close up of a sign&#10;&#10;Description automatically generated">
            <a:extLst>
              <a:ext uri="{FF2B5EF4-FFF2-40B4-BE49-F238E27FC236}">
                <a16:creationId xmlns:a16="http://schemas.microsoft.com/office/drawing/2014/main" id="{008B0637-88E6-FE48-BF67-54B5E1F457E6}"/>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11" name="Straight Connector 10">
            <a:extLst>
              <a:ext uri="{FF2B5EF4-FFF2-40B4-BE49-F238E27FC236}">
                <a16:creationId xmlns:a16="http://schemas.microsoft.com/office/drawing/2014/main" id="{F7A53FD1-29F8-4EA3-B73F-3F7DB08E103A}"/>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517334992"/>
      </p:ext>
    </p:extLst>
  </p:cSld>
  <p:clrMapOvr>
    <a:overrideClrMapping bg1="lt1" tx1="dk1" bg2="lt2" tx2="dk2" accent1="accent1" accent2="accent2" accent3="accent3" accent4="accent4" accent5="accent5" accent6="accent6" hlink="hlink" folHlink="folHlink"/>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ntent">
    <p:bg>
      <p:bgRef idx="1001">
        <a:schemeClr val="bg1"/>
      </p:bgRef>
    </p:bg>
    <p:spTree>
      <p:nvGrpSpPr>
        <p:cNvPr id="1" name=""/>
        <p:cNvGrpSpPr/>
        <p:nvPr/>
      </p:nvGrpSpPr>
      <p:grpSpPr>
        <a:xfrm>
          <a:off x="0" y="0"/>
          <a:ext cx="0" cy="0"/>
          <a:chOff x="0" y="0"/>
          <a:chExt cx="0" cy="0"/>
        </a:xfrm>
      </p:grpSpPr>
      <p:sp>
        <p:nvSpPr>
          <p:cNvPr id="10" name="Content Placeholder 8">
            <a:extLst>
              <a:ext uri="{FF2B5EF4-FFF2-40B4-BE49-F238E27FC236}">
                <a16:creationId xmlns:a16="http://schemas.microsoft.com/office/drawing/2014/main" id="{C3C7FE11-FF19-4E6D-B0BC-D7A79C24A4E9}"/>
              </a:ext>
            </a:extLst>
          </p:cNvPr>
          <p:cNvSpPr>
            <a:spLocks noGrp="1"/>
          </p:cNvSpPr>
          <p:nvPr>
            <p:ph sz="quarter" idx="15"/>
          </p:nvPr>
        </p:nvSpPr>
        <p:spPr>
          <a:xfrm>
            <a:off x="6151566" y="1359004"/>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DB68D09A-E53F-458F-86A4-DDC096A39F03}"/>
              </a:ext>
            </a:extLst>
          </p:cNvPr>
          <p:cNvSpPr>
            <a:spLocks noGrp="1"/>
          </p:cNvSpPr>
          <p:nvPr>
            <p:ph sz="quarter" idx="14"/>
          </p:nvPr>
        </p:nvSpPr>
        <p:spPr>
          <a:xfrm>
            <a:off x="817564" y="1354226"/>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p:txBody>
          <a:bodyPr/>
          <a:lstStyle/>
          <a:p>
            <a:r>
              <a:rPr lang="en-US"/>
              <a:t>Click to edit Master title style</a:t>
            </a:r>
          </a:p>
        </p:txBody>
      </p:sp>
      <p:sp>
        <p:nvSpPr>
          <p:cNvPr id="7" name="Slide Number Placeholder 6">
            <a:extLst>
              <a:ext uri="{FF2B5EF4-FFF2-40B4-BE49-F238E27FC236}">
                <a16:creationId xmlns:a16="http://schemas.microsoft.com/office/drawing/2014/main" id="{09B5C8AC-2B72-DF45-AD9C-472905F7636E}"/>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6" name="Picture 5" descr="A close up of a sign&#10;&#10;Description automatically generated">
            <a:extLst>
              <a:ext uri="{FF2B5EF4-FFF2-40B4-BE49-F238E27FC236}">
                <a16:creationId xmlns:a16="http://schemas.microsoft.com/office/drawing/2014/main" id="{008B0637-88E6-FE48-BF67-54B5E1F457E6}"/>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954880246"/>
      </p:ext>
    </p:extLst>
  </p:cSld>
  <p:clrMapOvr>
    <a:overrideClrMapping bg1="lt1" tx1="dk1" bg2="lt2" tx2="dk2" accent1="accent1" accent2="accent2" accent3="accent3" accent4="accent4" accent5="accent5" accent6="accent6" hlink="hlink" folHlink="folHlink"/>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5E42B-F7C5-B04C-9163-EEBCA05E8952}"/>
              </a:ext>
            </a:extLst>
          </p:cNvPr>
          <p:cNvSpPr>
            <a:spLocks noGrp="1"/>
          </p:cNvSpPr>
          <p:nvPr>
            <p:ph type="title"/>
          </p:nvPr>
        </p:nvSpPr>
        <p:spPr>
          <a:xfrm>
            <a:off x="839790" y="457201"/>
            <a:ext cx="3932237" cy="1110343"/>
          </a:xfrm>
        </p:spPr>
        <p:txBody>
          <a:bodyPr anchor="b">
            <a:no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13154195-A561-C840-8440-1CDC01329195}"/>
              </a:ext>
            </a:extLst>
          </p:cNvPr>
          <p:cNvSpPr>
            <a:spLocks noGrp="1"/>
          </p:cNvSpPr>
          <p:nvPr>
            <p:ph type="pic" idx="1"/>
          </p:nvPr>
        </p:nvSpPr>
        <p:spPr>
          <a:xfrm>
            <a:off x="5183189" y="987426"/>
            <a:ext cx="6172200" cy="5186195"/>
          </a:xfrm>
          <a:prstGeom prst="rect">
            <a:avLst/>
          </a:prstGeom>
        </p:spPr>
        <p:txBody>
          <a:bodyPr/>
          <a:lstStyle>
            <a:lvl1pPr marL="0" indent="0">
              <a:buNone/>
              <a:defRPr sz="3200"/>
            </a:lvl1pPr>
            <a:lvl2pPr marL="457194" indent="0">
              <a:buNone/>
              <a:defRPr sz="2800"/>
            </a:lvl2pPr>
            <a:lvl3pPr marL="914389" indent="0">
              <a:buNone/>
              <a:defRPr sz="2400"/>
            </a:lvl3pPr>
            <a:lvl4pPr marL="1371583" indent="0">
              <a:buNone/>
              <a:defRPr sz="2000"/>
            </a:lvl4pPr>
            <a:lvl5pPr marL="1828777" indent="0">
              <a:buNone/>
              <a:defRPr sz="2000"/>
            </a:lvl5pPr>
            <a:lvl6pPr marL="2285971" indent="0">
              <a:buNone/>
              <a:defRPr sz="2000"/>
            </a:lvl6pPr>
            <a:lvl7pPr marL="2743167" indent="0">
              <a:buNone/>
              <a:defRPr sz="2000"/>
            </a:lvl7pPr>
            <a:lvl8pPr marL="3200361" indent="0">
              <a:buNone/>
              <a:defRPr sz="2000"/>
            </a:lvl8pPr>
            <a:lvl9pPr marL="3657555" indent="0">
              <a:buNone/>
              <a:defRPr sz="2000"/>
            </a:lvl9pPr>
          </a:lstStyle>
          <a:p>
            <a:endParaRPr lang="en-US"/>
          </a:p>
        </p:txBody>
      </p:sp>
      <p:sp>
        <p:nvSpPr>
          <p:cNvPr id="4" name="Text Placeholder 3">
            <a:extLst>
              <a:ext uri="{FF2B5EF4-FFF2-40B4-BE49-F238E27FC236}">
                <a16:creationId xmlns:a16="http://schemas.microsoft.com/office/drawing/2014/main" id="{B42B44A7-B782-B54E-B1D0-9E7841F4834D}"/>
              </a:ext>
            </a:extLst>
          </p:cNvPr>
          <p:cNvSpPr>
            <a:spLocks noGrp="1"/>
          </p:cNvSpPr>
          <p:nvPr>
            <p:ph type="body" sz="half" idx="2"/>
          </p:nvPr>
        </p:nvSpPr>
        <p:spPr>
          <a:xfrm>
            <a:off x="839790" y="1715209"/>
            <a:ext cx="3932237" cy="4420181"/>
          </a:xfrm>
          <a:prstGeom prst="rect">
            <a:avLst/>
          </a:prstGeom>
        </p:spPr>
        <p:txBody>
          <a:bodyPr/>
          <a:lstStyle>
            <a:lvl1pPr marL="0" indent="0">
              <a:buNone/>
              <a:defRPr sz="1600">
                <a:latin typeface="+mj-lt"/>
              </a:defRPr>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Edit Master text styles</a:t>
            </a:r>
          </a:p>
        </p:txBody>
      </p:sp>
      <p:sp>
        <p:nvSpPr>
          <p:cNvPr id="8" name="Slide Number Placeholder 3">
            <a:extLst>
              <a:ext uri="{FF2B5EF4-FFF2-40B4-BE49-F238E27FC236}">
                <a16:creationId xmlns:a16="http://schemas.microsoft.com/office/drawing/2014/main" id="{4F695C48-C746-EC4F-A78F-49C15DB4624B}"/>
              </a:ext>
            </a:extLst>
          </p:cNvPr>
          <p:cNvSpPr>
            <a:spLocks noGrp="1"/>
          </p:cNvSpPr>
          <p:nvPr>
            <p:ph type="sldNum" sz="quarter" idx="11"/>
          </p:nvPr>
        </p:nvSpPr>
        <p:spPr>
          <a:xfrm>
            <a:off x="10857186" y="6356351"/>
            <a:ext cx="496614" cy="365125"/>
          </a:xfrm>
        </p:spPr>
        <p:txBody>
          <a:bodyPr/>
          <a:lstStyle>
            <a:lvl1pPr>
              <a:defRPr>
                <a:solidFill>
                  <a:schemeClr val="accent3"/>
                </a:solidFill>
              </a:defRPr>
            </a:lvl1pPr>
          </a:lstStyle>
          <a:p>
            <a:fld id="{3F38F04D-CF8C-FA49-B256-3C6C7BE473BD}" type="slidenum">
              <a:rPr lang="en-US" smtClean="0"/>
              <a:pPr/>
              <a:t>‹#›</a:t>
            </a:fld>
            <a:endParaRPr lang="en-US"/>
          </a:p>
        </p:txBody>
      </p:sp>
      <p:pic>
        <p:nvPicPr>
          <p:cNvPr id="9" name="Picture 8" descr="A close up of a sign&#10;&#10;Description automatically generated">
            <a:extLst>
              <a:ext uri="{FF2B5EF4-FFF2-40B4-BE49-F238E27FC236}">
                <a16:creationId xmlns:a16="http://schemas.microsoft.com/office/drawing/2014/main" id="{4D24C226-9AB9-8C4F-A0C6-324E6FFEAE9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144720300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lumns of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523E8E58-49BD-7B4C-BB85-A6CDE3E6842B}"/>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8" name="Picture 7" descr="A close up of a sign&#10;&#10;Description automatically generated">
            <a:extLst>
              <a:ext uri="{FF2B5EF4-FFF2-40B4-BE49-F238E27FC236}">
                <a16:creationId xmlns:a16="http://schemas.microsoft.com/office/drawing/2014/main" id="{970D54F5-B3E0-BD47-A015-9C3C01C3732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0" name="Title 1">
            <a:extLst>
              <a:ext uri="{FF2B5EF4-FFF2-40B4-BE49-F238E27FC236}">
                <a16:creationId xmlns:a16="http://schemas.microsoft.com/office/drawing/2014/main" id="{8F193F4E-14AB-47DD-8401-B72821EABAB0}"/>
              </a:ext>
            </a:extLst>
          </p:cNvPr>
          <p:cNvSpPr>
            <a:spLocks noGrp="1"/>
          </p:cNvSpPr>
          <p:nvPr>
            <p:ph type="title"/>
          </p:nvPr>
        </p:nvSpPr>
        <p:spPr>
          <a:xfrm>
            <a:off x="839790" y="457201"/>
            <a:ext cx="3932237" cy="1110343"/>
          </a:xfrm>
        </p:spPr>
        <p:txBody>
          <a:bodyPr anchor="b">
            <a:normAutofit/>
          </a:bodyPr>
          <a:lstStyle>
            <a:lvl1pPr>
              <a:defRPr sz="3600"/>
            </a:lvl1pPr>
          </a:lstStyle>
          <a:p>
            <a:r>
              <a:rPr lang="en-US"/>
              <a:t>Click to edit Master title style</a:t>
            </a:r>
          </a:p>
        </p:txBody>
      </p:sp>
      <p:sp>
        <p:nvSpPr>
          <p:cNvPr id="11" name="Text Placeholder 3">
            <a:extLst>
              <a:ext uri="{FF2B5EF4-FFF2-40B4-BE49-F238E27FC236}">
                <a16:creationId xmlns:a16="http://schemas.microsoft.com/office/drawing/2014/main" id="{02CCE92F-869F-4FB8-AF92-35C8EA00974E}"/>
              </a:ext>
            </a:extLst>
          </p:cNvPr>
          <p:cNvSpPr>
            <a:spLocks noGrp="1"/>
          </p:cNvSpPr>
          <p:nvPr>
            <p:ph type="body" sz="half" idx="2"/>
          </p:nvPr>
        </p:nvSpPr>
        <p:spPr>
          <a:xfrm>
            <a:off x="839790" y="1715209"/>
            <a:ext cx="3932237" cy="4420181"/>
          </a:xfrm>
          <a:prstGeom prst="rect">
            <a:avLst/>
          </a:prstGeom>
        </p:spPr>
        <p:txBody>
          <a:bodyPr/>
          <a:lstStyle>
            <a:lvl1pPr marL="0" indent="0">
              <a:buNone/>
              <a:defRPr sz="1600"/>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Edit Master text styles</a:t>
            </a:r>
          </a:p>
        </p:txBody>
      </p:sp>
      <p:sp>
        <p:nvSpPr>
          <p:cNvPr id="12" name="Content Placeholder 8">
            <a:extLst>
              <a:ext uri="{FF2B5EF4-FFF2-40B4-BE49-F238E27FC236}">
                <a16:creationId xmlns:a16="http://schemas.microsoft.com/office/drawing/2014/main" id="{026CB95A-DFAE-4582-B180-B372B67D7503}"/>
              </a:ext>
            </a:extLst>
          </p:cNvPr>
          <p:cNvSpPr>
            <a:spLocks noGrp="1"/>
          </p:cNvSpPr>
          <p:nvPr>
            <p:ph sz="quarter" idx="14"/>
          </p:nvPr>
        </p:nvSpPr>
        <p:spPr>
          <a:xfrm>
            <a:off x="5183188" y="987425"/>
            <a:ext cx="6169024" cy="5147965"/>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08329471"/>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About Sparkhoun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E578A98-50BB-FF4D-8DB7-627506F42AD4}"/>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7" name="Picture 6" descr="A close up of a sign&#10;&#10;Description automatically generated">
            <a:extLst>
              <a:ext uri="{FF2B5EF4-FFF2-40B4-BE49-F238E27FC236}">
                <a16:creationId xmlns:a16="http://schemas.microsoft.com/office/drawing/2014/main" id="{CC2FC380-016D-0746-A1D5-FD6D75BFF73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8" name="Straight Connector 7">
            <a:extLst>
              <a:ext uri="{FF2B5EF4-FFF2-40B4-BE49-F238E27FC236}">
                <a16:creationId xmlns:a16="http://schemas.microsoft.com/office/drawing/2014/main" id="{401F1664-FB4B-4346-82CC-10384DD00834}"/>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9" name="Footer Placeholder 4">
            <a:extLst>
              <a:ext uri="{FF2B5EF4-FFF2-40B4-BE49-F238E27FC236}">
                <a16:creationId xmlns:a16="http://schemas.microsoft.com/office/drawing/2014/main" id="{1B5251FB-D2E2-D94F-92CE-231B83196F35}"/>
              </a:ext>
            </a:extLst>
          </p:cNvPr>
          <p:cNvSpPr>
            <a:spLocks noGrp="1"/>
          </p:cNvSpPr>
          <p:nvPr>
            <p:ph type="ftr" sz="quarter" idx="11"/>
          </p:nvPr>
        </p:nvSpPr>
        <p:spPr>
          <a:xfrm>
            <a:off x="4" y="6356351"/>
            <a:ext cx="4114800" cy="365125"/>
          </a:xfrm>
        </p:spPr>
        <p:txBody>
          <a:bodyPr/>
          <a:lstStyle>
            <a:lvl1pPr>
              <a:defRPr/>
            </a:lvl1pPr>
          </a:lstStyle>
          <a:p>
            <a:endParaRPr lang="en-US"/>
          </a:p>
        </p:txBody>
      </p:sp>
      <p:sp>
        <p:nvSpPr>
          <p:cNvPr id="21" name="Rectangle 20">
            <a:extLst>
              <a:ext uri="{FF2B5EF4-FFF2-40B4-BE49-F238E27FC236}">
                <a16:creationId xmlns:a16="http://schemas.microsoft.com/office/drawing/2014/main" id="{D3FFA1A1-1E3A-D848-8965-8866B0D52806}"/>
              </a:ext>
            </a:extLst>
          </p:cNvPr>
          <p:cNvSpPr/>
          <p:nvPr userDrawn="1"/>
        </p:nvSpPr>
        <p:spPr>
          <a:xfrm>
            <a:off x="4" y="1"/>
            <a:ext cx="4114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23" name="Picture 22" descr="A person standing in front of a window&#10;&#10;Description automatically generated">
            <a:extLst>
              <a:ext uri="{FF2B5EF4-FFF2-40B4-BE49-F238E27FC236}">
                <a16:creationId xmlns:a16="http://schemas.microsoft.com/office/drawing/2014/main" id="{1788F7AD-2A75-8E46-85D6-2CCE12574016}"/>
              </a:ext>
            </a:extLst>
          </p:cNvPr>
          <p:cNvPicPr>
            <a:picLocks noChangeAspect="1"/>
          </p:cNvPicPr>
          <p:nvPr userDrawn="1"/>
        </p:nvPicPr>
        <p:blipFill rotWithShape="1">
          <a:blip r:embed="rId3" cstate="screen">
            <a:duotone>
              <a:prstClr val="black"/>
              <a:schemeClr val="accent5">
                <a:tint val="45000"/>
                <a:satMod val="400000"/>
              </a:schemeClr>
            </a:duotone>
            <a:alphaModFix amt="20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a:off x="0" y="1"/>
            <a:ext cx="4114801" cy="6858000"/>
          </a:xfrm>
          <a:prstGeom prst="rect">
            <a:avLst/>
          </a:prstGeom>
        </p:spPr>
      </p:pic>
      <p:sp>
        <p:nvSpPr>
          <p:cNvPr id="30" name="TextBox 29">
            <a:extLst>
              <a:ext uri="{FF2B5EF4-FFF2-40B4-BE49-F238E27FC236}">
                <a16:creationId xmlns:a16="http://schemas.microsoft.com/office/drawing/2014/main" id="{AA2CC1FA-B549-DD4F-9404-EF2C3DDD0C5F}"/>
              </a:ext>
            </a:extLst>
          </p:cNvPr>
          <p:cNvSpPr txBox="1"/>
          <p:nvPr userDrawn="1"/>
        </p:nvSpPr>
        <p:spPr>
          <a:xfrm>
            <a:off x="479615" y="632012"/>
            <a:ext cx="3213847" cy="5493812"/>
          </a:xfrm>
          <a:prstGeom prst="rect">
            <a:avLst/>
          </a:prstGeom>
          <a:noFill/>
        </p:spPr>
        <p:txBody>
          <a:bodyPr wrap="square" rtlCol="0">
            <a:spAutoFit/>
          </a:bodyPr>
          <a:lstStyle/>
          <a:p>
            <a:pPr algn="ctr">
              <a:spcAft>
                <a:spcPts val="0"/>
              </a:spcAft>
            </a:pPr>
            <a:r>
              <a:rPr lang="en-US" sz="4800">
                <a:solidFill>
                  <a:schemeClr val="bg1"/>
                </a:solidFill>
                <a:latin typeface="+mj-lt"/>
              </a:rPr>
              <a:t>20+</a:t>
            </a:r>
            <a:r>
              <a:rPr lang="en-US" sz="1800">
                <a:solidFill>
                  <a:schemeClr val="bg1"/>
                </a:solidFill>
                <a:latin typeface="+mj-lt"/>
              </a:rPr>
              <a:t> </a:t>
            </a:r>
            <a:br>
              <a:rPr lang="en-US" sz="1800">
                <a:solidFill>
                  <a:schemeClr val="bg1"/>
                </a:solidFill>
                <a:latin typeface="+mj-lt"/>
              </a:rPr>
            </a:br>
            <a:r>
              <a:rPr lang="en-US" sz="1800">
                <a:solidFill>
                  <a:schemeClr val="bg1"/>
                </a:solidFill>
                <a:latin typeface="+mj-lt"/>
              </a:rPr>
              <a:t>years in, and we still have </a:t>
            </a:r>
            <a:br>
              <a:rPr lang="en-US" sz="1800">
                <a:solidFill>
                  <a:schemeClr val="bg1"/>
                </a:solidFill>
                <a:latin typeface="+mj-lt"/>
              </a:rPr>
            </a:br>
            <a:r>
              <a:rPr lang="en-US" sz="1800">
                <a:solidFill>
                  <a:schemeClr val="bg1"/>
                </a:solidFill>
                <a:latin typeface="+mj-lt"/>
              </a:rPr>
              <a:t>that startup energy</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4</a:t>
            </a:r>
            <a:br>
              <a:rPr lang="en-US" sz="4800">
                <a:solidFill>
                  <a:schemeClr val="bg1"/>
                </a:solidFill>
                <a:latin typeface="+mj-lt"/>
              </a:rPr>
            </a:br>
            <a:r>
              <a:rPr lang="en-US" sz="1800">
                <a:solidFill>
                  <a:schemeClr val="bg1"/>
                </a:solidFill>
                <a:latin typeface="+mj-lt"/>
              </a:rPr>
              <a:t>region offices</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250+</a:t>
            </a:r>
            <a:br>
              <a:rPr lang="en-US" sz="4800">
                <a:solidFill>
                  <a:schemeClr val="bg1"/>
                </a:solidFill>
                <a:latin typeface="+mj-lt"/>
              </a:rPr>
            </a:br>
            <a:r>
              <a:rPr lang="en-US" sz="1800" err="1">
                <a:solidFill>
                  <a:schemeClr val="bg1"/>
                </a:solidFill>
                <a:latin typeface="+mj-lt"/>
              </a:rPr>
              <a:t>sparkies</a:t>
            </a:r>
            <a:r>
              <a:rPr lang="en-US" sz="1800">
                <a:solidFill>
                  <a:schemeClr val="bg1"/>
                </a:solidFill>
                <a:latin typeface="+mj-lt"/>
              </a:rPr>
              <a:t> and growing</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300+</a:t>
            </a:r>
          </a:p>
          <a:p>
            <a:pPr algn="ctr">
              <a:spcAft>
                <a:spcPts val="0"/>
              </a:spcAft>
            </a:pPr>
            <a:r>
              <a:rPr lang="en-US" sz="1800">
                <a:solidFill>
                  <a:schemeClr val="bg1"/>
                </a:solidFill>
                <a:latin typeface="+mj-lt"/>
              </a:rPr>
              <a:t>clients served</a:t>
            </a:r>
          </a:p>
        </p:txBody>
      </p:sp>
      <p:pic>
        <p:nvPicPr>
          <p:cNvPr id="18" name="Picture 17" descr="A picture containing clipart&#10;&#10;Description automatically generated">
            <a:extLst>
              <a:ext uri="{FF2B5EF4-FFF2-40B4-BE49-F238E27FC236}">
                <a16:creationId xmlns:a16="http://schemas.microsoft.com/office/drawing/2014/main" id="{2AE4AD1B-A151-FB4E-8C39-944CA8E5346E}"/>
              </a:ext>
            </a:extLst>
          </p:cNvPr>
          <p:cNvPicPr>
            <a:picLocks noChangeAspect="1"/>
          </p:cNvPicPr>
          <p:nvPr userDrawn="1"/>
        </p:nvPicPr>
        <p:blipFill>
          <a:blip r:embed="rId5"/>
          <a:stretch>
            <a:fillRect/>
          </a:stretch>
        </p:blipFill>
        <p:spPr>
          <a:xfrm>
            <a:off x="4664615" y="4392826"/>
            <a:ext cx="406400" cy="342900"/>
          </a:xfrm>
          <a:prstGeom prst="rect">
            <a:avLst/>
          </a:prstGeom>
        </p:spPr>
      </p:pic>
      <p:pic>
        <p:nvPicPr>
          <p:cNvPr id="20" name="Picture 19">
            <a:extLst>
              <a:ext uri="{FF2B5EF4-FFF2-40B4-BE49-F238E27FC236}">
                <a16:creationId xmlns:a16="http://schemas.microsoft.com/office/drawing/2014/main" id="{5BABCF9F-3262-2243-B806-C5EA2E48E460}"/>
              </a:ext>
            </a:extLst>
          </p:cNvPr>
          <p:cNvPicPr>
            <a:picLocks noChangeAspect="1"/>
          </p:cNvPicPr>
          <p:nvPr userDrawn="1"/>
        </p:nvPicPr>
        <p:blipFill>
          <a:blip r:embed="rId6"/>
          <a:stretch>
            <a:fillRect/>
          </a:stretch>
        </p:blipFill>
        <p:spPr>
          <a:xfrm>
            <a:off x="8204338" y="4371589"/>
            <a:ext cx="482600" cy="406400"/>
          </a:xfrm>
          <a:prstGeom prst="rect">
            <a:avLst/>
          </a:prstGeom>
        </p:spPr>
      </p:pic>
      <p:pic>
        <p:nvPicPr>
          <p:cNvPr id="22" name="Picture 21">
            <a:extLst>
              <a:ext uri="{FF2B5EF4-FFF2-40B4-BE49-F238E27FC236}">
                <a16:creationId xmlns:a16="http://schemas.microsoft.com/office/drawing/2014/main" id="{D6F3B5F0-A789-D54D-9306-5456441BFC8F}"/>
              </a:ext>
            </a:extLst>
          </p:cNvPr>
          <p:cNvPicPr>
            <a:picLocks noChangeAspect="1"/>
          </p:cNvPicPr>
          <p:nvPr userDrawn="1"/>
        </p:nvPicPr>
        <p:blipFill>
          <a:blip r:embed="rId7"/>
          <a:stretch>
            <a:fillRect/>
          </a:stretch>
        </p:blipFill>
        <p:spPr>
          <a:xfrm>
            <a:off x="4651916" y="2107536"/>
            <a:ext cx="431800" cy="431800"/>
          </a:xfrm>
          <a:prstGeom prst="rect">
            <a:avLst/>
          </a:prstGeom>
        </p:spPr>
      </p:pic>
      <p:pic>
        <p:nvPicPr>
          <p:cNvPr id="24" name="Picture 23">
            <a:extLst>
              <a:ext uri="{FF2B5EF4-FFF2-40B4-BE49-F238E27FC236}">
                <a16:creationId xmlns:a16="http://schemas.microsoft.com/office/drawing/2014/main" id="{F537C5E1-2741-B34D-A078-CCD7C93B3C4D}"/>
              </a:ext>
            </a:extLst>
          </p:cNvPr>
          <p:cNvPicPr>
            <a:picLocks noChangeAspect="1"/>
          </p:cNvPicPr>
          <p:nvPr userDrawn="1"/>
        </p:nvPicPr>
        <p:blipFill>
          <a:blip r:embed="rId8"/>
          <a:stretch>
            <a:fillRect/>
          </a:stretch>
        </p:blipFill>
        <p:spPr>
          <a:xfrm>
            <a:off x="8267836" y="2075786"/>
            <a:ext cx="355600" cy="495300"/>
          </a:xfrm>
          <a:prstGeom prst="rect">
            <a:avLst/>
          </a:prstGeom>
        </p:spPr>
      </p:pic>
      <p:sp>
        <p:nvSpPr>
          <p:cNvPr id="25" name="TextBox 24">
            <a:extLst>
              <a:ext uri="{FF2B5EF4-FFF2-40B4-BE49-F238E27FC236}">
                <a16:creationId xmlns:a16="http://schemas.microsoft.com/office/drawing/2014/main" id="{E053E2F6-47AE-A74A-B262-B662D989416E}"/>
              </a:ext>
            </a:extLst>
          </p:cNvPr>
          <p:cNvSpPr txBox="1"/>
          <p:nvPr userDrawn="1"/>
        </p:nvSpPr>
        <p:spPr>
          <a:xfrm>
            <a:off x="5083715" y="2138771"/>
            <a:ext cx="3080423" cy="1985159"/>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Strategy</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Demand &amp; Portfolio Planning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Business Operating Model Design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Growth Strategy</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Insight Driven Enterprise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Project Services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Organizational Change Management</a:t>
            </a:r>
          </a:p>
        </p:txBody>
      </p:sp>
      <p:sp>
        <p:nvSpPr>
          <p:cNvPr id="26" name="TextBox 25">
            <a:extLst>
              <a:ext uri="{FF2B5EF4-FFF2-40B4-BE49-F238E27FC236}">
                <a16:creationId xmlns:a16="http://schemas.microsoft.com/office/drawing/2014/main" id="{3F58B8C8-5A9E-0B4D-BE23-68DEC1CDB9B9}"/>
              </a:ext>
            </a:extLst>
          </p:cNvPr>
          <p:cNvSpPr txBox="1"/>
          <p:nvPr userDrawn="1"/>
        </p:nvSpPr>
        <p:spPr>
          <a:xfrm>
            <a:off x="5083715" y="4379610"/>
            <a:ext cx="2993482" cy="1754326"/>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Data and Analytics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Business Intelligence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Data Visualization</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Predictive Modeling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Machine Learning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Data Migration &amp; Management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Master Data Management</a:t>
            </a:r>
          </a:p>
        </p:txBody>
      </p:sp>
      <p:sp>
        <p:nvSpPr>
          <p:cNvPr id="27" name="TextBox 26">
            <a:extLst>
              <a:ext uri="{FF2B5EF4-FFF2-40B4-BE49-F238E27FC236}">
                <a16:creationId xmlns:a16="http://schemas.microsoft.com/office/drawing/2014/main" id="{B7453154-B7A2-B94D-8E00-9D2B6BEF8AE7}"/>
              </a:ext>
            </a:extLst>
          </p:cNvPr>
          <p:cNvSpPr txBox="1"/>
          <p:nvPr userDrawn="1"/>
        </p:nvSpPr>
        <p:spPr>
          <a:xfrm>
            <a:off x="8704268" y="2138771"/>
            <a:ext cx="3319069" cy="1985159"/>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Digital Enablement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Cloud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rPr>
              <a:t>Platform as a Service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Agile Software Engineering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DevOps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UI / UX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Workflow Automation</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Enterprise Content Management</a:t>
            </a:r>
          </a:p>
        </p:txBody>
      </p:sp>
      <p:sp>
        <p:nvSpPr>
          <p:cNvPr id="28" name="TextBox 27">
            <a:extLst>
              <a:ext uri="{FF2B5EF4-FFF2-40B4-BE49-F238E27FC236}">
                <a16:creationId xmlns:a16="http://schemas.microsoft.com/office/drawing/2014/main" id="{41717AFD-C4BA-A947-8B21-39436F359301}"/>
              </a:ext>
            </a:extLst>
          </p:cNvPr>
          <p:cNvSpPr txBox="1"/>
          <p:nvPr userDrawn="1"/>
        </p:nvSpPr>
        <p:spPr>
          <a:xfrm>
            <a:off x="8704269" y="4390124"/>
            <a:ext cx="2681008" cy="1754326"/>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Managed Services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Help Desk</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Customer Service Center</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Post Go-Live Support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Cloud &amp; Platform</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Infrastructure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Collaboration</a:t>
            </a:r>
          </a:p>
        </p:txBody>
      </p:sp>
      <p:sp>
        <p:nvSpPr>
          <p:cNvPr id="29" name="TextBox 28">
            <a:extLst>
              <a:ext uri="{FF2B5EF4-FFF2-40B4-BE49-F238E27FC236}">
                <a16:creationId xmlns:a16="http://schemas.microsoft.com/office/drawing/2014/main" id="{0B062FD4-578F-CE40-9D0D-89E14A7529B8}"/>
              </a:ext>
            </a:extLst>
          </p:cNvPr>
          <p:cNvSpPr txBox="1"/>
          <p:nvPr userDrawn="1"/>
        </p:nvSpPr>
        <p:spPr>
          <a:xfrm>
            <a:off x="4588855" y="340939"/>
            <a:ext cx="6784207" cy="1569660"/>
          </a:xfrm>
          <a:prstGeom prst="rect">
            <a:avLst/>
          </a:prstGeom>
          <a:noFill/>
        </p:spPr>
        <p:txBody>
          <a:bodyPr wrap="square" rtlCol="0">
            <a:spAutoFit/>
          </a:bodyPr>
          <a:lstStyle/>
          <a:p>
            <a:r>
              <a:rPr lang="en-US" sz="4800">
                <a:solidFill>
                  <a:srgbClr val="003830"/>
                </a:solidFill>
                <a:latin typeface="Calibri Light" panose="020F0302020204030204"/>
              </a:rPr>
              <a:t>Engaged throughout</a:t>
            </a:r>
          </a:p>
          <a:p>
            <a:r>
              <a:rPr lang="en-US" sz="4800">
                <a:solidFill>
                  <a:srgbClr val="003830"/>
                </a:solidFill>
                <a:latin typeface="Calibri Light" panose="020F0302020204030204"/>
              </a:rPr>
              <a:t>the </a:t>
            </a:r>
            <a:r>
              <a:rPr lang="en-US" sz="4800">
                <a:solidFill>
                  <a:srgbClr val="81BE41"/>
                </a:solidFill>
                <a:latin typeface="Calibri Light" panose="020F0302020204030204"/>
              </a:rPr>
              <a:t>digital value chain</a:t>
            </a:r>
          </a:p>
        </p:txBody>
      </p:sp>
      <p:pic>
        <p:nvPicPr>
          <p:cNvPr id="40" name="Picture 39">
            <a:extLst>
              <a:ext uri="{FF2B5EF4-FFF2-40B4-BE49-F238E27FC236}">
                <a16:creationId xmlns:a16="http://schemas.microsoft.com/office/drawing/2014/main" id="{CA065C1D-27AF-0643-A8C6-9D28BDE33ED5}"/>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4314214" y="6303879"/>
            <a:ext cx="948985" cy="424671"/>
          </a:xfrm>
          <a:prstGeom prst="rect">
            <a:avLst/>
          </a:prstGeom>
        </p:spPr>
      </p:pic>
      <p:pic>
        <p:nvPicPr>
          <p:cNvPr id="41" name="Picture 40">
            <a:extLst>
              <a:ext uri="{FF2B5EF4-FFF2-40B4-BE49-F238E27FC236}">
                <a16:creationId xmlns:a16="http://schemas.microsoft.com/office/drawing/2014/main" id="{4813749D-E8E8-A141-86C2-28E7DB112433}"/>
              </a:ext>
            </a:extLst>
          </p:cNvPr>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5121794" y="6391706"/>
            <a:ext cx="695477" cy="365125"/>
          </a:xfrm>
          <a:prstGeom prst="rect">
            <a:avLst/>
          </a:prstGeom>
        </p:spPr>
      </p:pic>
      <p:pic>
        <p:nvPicPr>
          <p:cNvPr id="42" name="Picture 41">
            <a:extLst>
              <a:ext uri="{FF2B5EF4-FFF2-40B4-BE49-F238E27FC236}">
                <a16:creationId xmlns:a16="http://schemas.microsoft.com/office/drawing/2014/main" id="{6E0C32BF-7EC5-C34B-B243-90CC34140AFF}"/>
              </a:ext>
            </a:extLst>
          </p:cNvPr>
          <p:cNvPicPr>
            <a:picLocks noChangeAspect="1"/>
          </p:cNvPicPr>
          <p:nvPr userDrawn="1"/>
        </p:nvPicPr>
        <p:blipFill>
          <a:blip r:embed="rId12" cstate="print">
            <a:extLst>
              <a:ext uri="{28A0092B-C50C-407E-A947-70E740481C1C}">
                <a14:useLocalDpi xmlns:a14="http://schemas.microsoft.com/office/drawing/2010/main"/>
              </a:ext>
            </a:extLst>
          </a:blip>
          <a:stretch>
            <a:fillRect/>
          </a:stretch>
        </p:blipFill>
        <p:spPr>
          <a:xfrm>
            <a:off x="6824261" y="6473492"/>
            <a:ext cx="823437" cy="123515"/>
          </a:xfrm>
          <a:prstGeom prst="rect">
            <a:avLst/>
          </a:prstGeom>
        </p:spPr>
      </p:pic>
      <p:pic>
        <p:nvPicPr>
          <p:cNvPr id="43" name="Picture 42">
            <a:extLst>
              <a:ext uri="{FF2B5EF4-FFF2-40B4-BE49-F238E27FC236}">
                <a16:creationId xmlns:a16="http://schemas.microsoft.com/office/drawing/2014/main" id="{0F188F8F-5575-EC40-882A-170450109B88}"/>
              </a:ext>
            </a:extLst>
          </p:cNvPr>
          <p:cNvPicPr>
            <a:picLocks noChangeAspect="1"/>
          </p:cNvPicPr>
          <p:nvPr userDrawn="1"/>
        </p:nvPicPr>
        <p:blipFill>
          <a:blip r:embed="rId13" cstate="print">
            <a:extLst>
              <a:ext uri="{28A0092B-C50C-407E-A947-70E740481C1C}">
                <a14:useLocalDpi xmlns:a14="http://schemas.microsoft.com/office/drawing/2010/main"/>
              </a:ext>
            </a:extLst>
          </a:blip>
          <a:stretch>
            <a:fillRect/>
          </a:stretch>
        </p:blipFill>
        <p:spPr>
          <a:xfrm>
            <a:off x="5939073" y="6374536"/>
            <a:ext cx="591553" cy="342900"/>
          </a:xfrm>
          <a:prstGeom prst="rect">
            <a:avLst/>
          </a:prstGeom>
        </p:spPr>
      </p:pic>
      <p:pic>
        <p:nvPicPr>
          <p:cNvPr id="44" name="Picture 43">
            <a:extLst>
              <a:ext uri="{FF2B5EF4-FFF2-40B4-BE49-F238E27FC236}">
                <a16:creationId xmlns:a16="http://schemas.microsoft.com/office/drawing/2014/main" id="{819C9371-634D-554C-AFE7-258E8970CD3A}"/>
              </a:ext>
            </a:extLst>
          </p:cNvPr>
          <p:cNvPicPr>
            <a:picLocks noChangeAspect="1"/>
          </p:cNvPicPr>
          <p:nvPr userDrawn="1"/>
        </p:nvPicPr>
        <p:blipFill>
          <a:blip r:embed="rId14" cstate="print">
            <a:extLst>
              <a:ext uri="{28A0092B-C50C-407E-A947-70E740481C1C}">
                <a14:useLocalDpi xmlns:a14="http://schemas.microsoft.com/office/drawing/2010/main"/>
              </a:ext>
            </a:extLst>
          </a:blip>
          <a:stretch>
            <a:fillRect/>
          </a:stretch>
        </p:blipFill>
        <p:spPr>
          <a:xfrm>
            <a:off x="7911281" y="6411108"/>
            <a:ext cx="769675" cy="269756"/>
          </a:xfrm>
          <a:prstGeom prst="rect">
            <a:avLst/>
          </a:prstGeom>
        </p:spPr>
      </p:pic>
    </p:spTree>
    <p:extLst>
      <p:ext uri="{BB962C8B-B14F-4D97-AF65-F5344CB8AC3E}">
        <p14:creationId xmlns:p14="http://schemas.microsoft.com/office/powerpoint/2010/main" val="160300741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ransition Order 1">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556054"/>
            <a:ext cx="12192000" cy="564703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WHY</a:t>
            </a:r>
            <a:br>
              <a:rPr lang="en-US" sz="1800" kern="0" spc="-41">
                <a:solidFill>
                  <a:schemeClr val="bg1">
                    <a:lumMod val="95000"/>
                  </a:schemeClr>
                </a:solidFill>
                <a:latin typeface="+mj-lt"/>
                <a:ea typeface="Apex New Light" pitchFamily="50" charset="0"/>
                <a:cs typeface="Segoe UI Semilight" panose="020B0402040204020203" pitchFamily="34" charset="0"/>
              </a:rPr>
            </a:br>
            <a:r>
              <a:rPr lang="en-US" sz="1800" kern="0" spc="-41">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cs typeface="Segoe UI Semilight" panose="020B0402040204020203" pitchFamily="34" charset="0"/>
              </a:rPr>
              <a:t>OUR </a:t>
            </a:r>
            <a:r>
              <a:rPr lang="en-US" sz="1600" kern="0" spc="-41">
                <a:solidFill>
                  <a:schemeClr val="tx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gradFill>
                  <a:gsLst>
                    <a:gs pos="15000">
                      <a:srgbClr val="FFFFFF"/>
                    </a:gs>
                    <a:gs pos="28333">
                      <a:srgbClr val="FFFFFF"/>
                    </a:gs>
                  </a:gsLst>
                  <a:lin ang="5400000" scaled="0"/>
                </a:gra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3165964"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8" name="Straight Connector 17">
            <a:extLst>
              <a:ext uri="{FF2B5EF4-FFF2-40B4-BE49-F238E27FC236}">
                <a16:creationId xmlns:a16="http://schemas.microsoft.com/office/drawing/2014/main" id="{C1B035E8-F1A7-F847-9D72-A257D48225EB}"/>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181868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ransition Order 2">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WHY</a:t>
            </a:r>
            <a:br>
              <a:rPr lang="en-US" sz="1800" kern="0" spc="-41">
                <a:solidFill>
                  <a:schemeClr val="bg1">
                    <a:lumMod val="95000"/>
                  </a:schemeClr>
                </a:solidFill>
                <a:latin typeface="+mj-lt"/>
                <a:ea typeface="Apex New Light" pitchFamily="50" charset="0"/>
                <a:cs typeface="Segoe UI Semilight" panose="020B0402040204020203" pitchFamily="34" charset="0"/>
              </a:rPr>
            </a:br>
            <a:r>
              <a:rPr lang="en-US" sz="1800" kern="0" spc="-41">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5075442"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DE31A153-B179-C147-B163-5520BD4A6053}"/>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33691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1B7059-9994-452B-97D3-B9424BDCF679}" type="datetimeFigureOut">
              <a:rPr lang="en-US" smtClean="0"/>
              <a:t>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19101980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ransition Order 3">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WHY</a:t>
            </a:r>
            <a:br>
              <a:rPr lang="en-US" sz="1800" kern="0" spc="-41">
                <a:solidFill>
                  <a:schemeClr val="bg1">
                    <a:lumMod val="95000"/>
                  </a:schemeClr>
                </a:solidFill>
                <a:latin typeface="+mj-lt"/>
                <a:ea typeface="Apex New Light" pitchFamily="50" charset="0"/>
                <a:cs typeface="Segoe UI Semilight" panose="020B0402040204020203" pitchFamily="34" charset="0"/>
              </a:rPr>
            </a:br>
            <a:r>
              <a:rPr lang="en-US" sz="1800" kern="0" spc="-41">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6984918"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97F175AB-1B8F-0445-8E0C-E208723170FA}"/>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3029344"/>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ransition Order 4">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WHY</a:t>
            </a:r>
            <a:br>
              <a:rPr lang="en-US" sz="1800" kern="0" spc="-41">
                <a:solidFill>
                  <a:schemeClr val="tx1"/>
                </a:solidFill>
                <a:latin typeface="+mj-lt"/>
                <a:ea typeface="Apex New Light" pitchFamily="50" charset="0"/>
                <a:cs typeface="Segoe UI Semilight" panose="020B0402040204020203" pitchFamily="34" charset="0"/>
              </a:rPr>
            </a:br>
            <a:r>
              <a:rPr lang="en-US" sz="1800" kern="0" spc="-41">
                <a:solidFill>
                  <a:schemeClr val="tx1"/>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8894396"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3E3BFD1C-5299-3546-80AB-E01F283D665C}"/>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399076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ransition Order 5">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WHY</a:t>
            </a:r>
            <a:br>
              <a:rPr lang="en-US" sz="1800" kern="0" spc="-41">
                <a:solidFill>
                  <a:schemeClr val="bg1"/>
                </a:solidFill>
                <a:latin typeface="+mj-lt"/>
                <a:ea typeface="Apex New Light" pitchFamily="50" charset="0"/>
                <a:cs typeface="Segoe UI Semilight" panose="020B0402040204020203" pitchFamily="34" charset="0"/>
              </a:rPr>
            </a:br>
            <a:r>
              <a:rPr lang="en-US" sz="1800" kern="0" spc="-41">
                <a:solidFill>
                  <a:schemeClr val="bg1"/>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STRUCTURE &amp; PRICING</a:t>
            </a:r>
          </a:p>
        </p:txBody>
      </p:sp>
      <p:cxnSp>
        <p:nvCxnSpPr>
          <p:cNvPr id="14" name="Straight Connector 13">
            <a:extLst>
              <a:ext uri="{FF2B5EF4-FFF2-40B4-BE49-F238E27FC236}">
                <a16:creationId xmlns:a16="http://schemas.microsoft.com/office/drawing/2014/main" id="{B5CEFF6C-F656-414A-B36F-F50761064BDD}"/>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057559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cSld name="DMI TEMPLATE - Content 5">
    <p:spTree>
      <p:nvGrpSpPr>
        <p:cNvPr id="1" name="Shape 249"/>
        <p:cNvGrpSpPr/>
        <p:nvPr/>
      </p:nvGrpSpPr>
      <p:grpSpPr>
        <a:xfrm>
          <a:off x="0" y="0"/>
          <a:ext cx="0" cy="0"/>
          <a:chOff x="0" y="0"/>
          <a:chExt cx="0" cy="0"/>
        </a:xfrm>
      </p:grpSpPr>
      <p:sp>
        <p:nvSpPr>
          <p:cNvPr id="4" name="Title 1"/>
          <p:cNvSpPr>
            <a:spLocks noGrp="1"/>
          </p:cNvSpPr>
          <p:nvPr>
            <p:ph type="title" hasCustomPrompt="1"/>
          </p:nvPr>
        </p:nvSpPr>
        <p:spPr>
          <a:xfrm>
            <a:off x="305768" y="305769"/>
            <a:ext cx="6669199" cy="567829"/>
          </a:xfrm>
        </p:spPr>
        <p:txBody>
          <a:bodyPr vert="horz" anchor="t"/>
          <a:lstStyle>
            <a:lvl1pPr>
              <a:defRPr sz="1867">
                <a:solidFill>
                  <a:schemeClr val="bg2"/>
                </a:solidFill>
              </a:defRPr>
            </a:lvl1pPr>
          </a:lstStyle>
          <a:p>
            <a:r>
              <a:rPr lang="en-US"/>
              <a:t>CLICK TO EDIT MASTER TITLE STYLE</a:t>
            </a:r>
          </a:p>
        </p:txBody>
      </p:sp>
      <p:sp>
        <p:nvSpPr>
          <p:cNvPr id="3" name="Slide Number Placeholder 3"/>
          <p:cNvSpPr>
            <a:spLocks noGrp="1"/>
          </p:cNvSpPr>
          <p:nvPr>
            <p:ph type="sldNum" sz="quarter" idx="4"/>
          </p:nvPr>
        </p:nvSpPr>
        <p:spPr>
          <a:xfrm>
            <a:off x="12860" y="6488298"/>
            <a:ext cx="804184" cy="366183"/>
          </a:xfrm>
          <a:prstGeom prst="rect">
            <a:avLst/>
          </a:prstGeom>
        </p:spPr>
        <p:txBody>
          <a:bodyPr vert="horz" lIns="91440" tIns="45720" rIns="91440" bIns="45720" rtlCol="0" anchor="ctr"/>
          <a:lstStyle>
            <a:lvl1pPr algn="l">
              <a:defRPr sz="1200">
                <a:solidFill>
                  <a:schemeClr val="bg2"/>
                </a:solidFill>
                <a:latin typeface="Helvetica Neue"/>
                <a:cs typeface="Helvetica Neue"/>
              </a:defRPr>
            </a:lvl1pPr>
          </a:lstStyle>
          <a:p>
            <a:fld id="{95E3A436-1048-CA4E-9C3F-FCB70029503E}" type="slidenum">
              <a:rPr lang="en-US" smtClean="0"/>
              <a:pPr/>
              <a:t>‹#›</a:t>
            </a:fld>
            <a:endParaRPr lang="en-US"/>
          </a:p>
        </p:txBody>
      </p:sp>
    </p:spTree>
    <p:extLst>
      <p:ext uri="{BB962C8B-B14F-4D97-AF65-F5344CB8AC3E}">
        <p14:creationId xmlns:p14="http://schemas.microsoft.com/office/powerpoint/2010/main" val="1290962639"/>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cSld name="DMI TEMPLATE - Content 1">
    <p:bg>
      <p:bgRef idx="1001">
        <a:schemeClr val="bg1"/>
      </p:bgRef>
    </p:bg>
    <p:spTree>
      <p:nvGrpSpPr>
        <p:cNvPr id="1" name="Shape 245"/>
        <p:cNvGrpSpPr/>
        <p:nvPr/>
      </p:nvGrpSpPr>
      <p:grpSpPr>
        <a:xfrm>
          <a:off x="0" y="0"/>
          <a:ext cx="0" cy="0"/>
          <a:chOff x="0" y="0"/>
          <a:chExt cx="0" cy="0"/>
        </a:xfrm>
      </p:grpSpPr>
      <p:sp>
        <p:nvSpPr>
          <p:cNvPr id="7" name="Title 1"/>
          <p:cNvSpPr>
            <a:spLocks noGrp="1"/>
          </p:cNvSpPr>
          <p:nvPr>
            <p:ph type="title" hasCustomPrompt="1"/>
          </p:nvPr>
        </p:nvSpPr>
        <p:spPr>
          <a:xfrm>
            <a:off x="305768" y="305769"/>
            <a:ext cx="6669199" cy="567829"/>
          </a:xfrm>
        </p:spPr>
        <p:txBody>
          <a:bodyPr vert="horz" anchor="t"/>
          <a:lstStyle>
            <a:lvl1pPr>
              <a:defRPr sz="1867">
                <a:solidFill>
                  <a:schemeClr val="bg2"/>
                </a:solidFill>
              </a:defRPr>
            </a:lvl1pPr>
          </a:lstStyle>
          <a:p>
            <a:r>
              <a:rPr lang="en-US"/>
              <a:t>CLICK TO EDIT MASTER TITLE STYLE</a:t>
            </a:r>
          </a:p>
        </p:txBody>
      </p:sp>
      <p:sp>
        <p:nvSpPr>
          <p:cNvPr id="3" name="Text Placeholder 2"/>
          <p:cNvSpPr>
            <a:spLocks noGrp="1"/>
          </p:cNvSpPr>
          <p:nvPr>
            <p:ph type="body" sz="quarter" idx="10"/>
          </p:nvPr>
        </p:nvSpPr>
        <p:spPr>
          <a:xfrm>
            <a:off x="609601" y="1122436"/>
            <a:ext cx="10005181" cy="5379136"/>
          </a:xfrm>
          <a:prstGeom prst="rect">
            <a:avLst/>
          </a:prstGeom>
        </p:spPr>
        <p:txBody>
          <a:bodyPr vert="horz"/>
          <a:lstStyle>
            <a:lvl1pPr marL="457183" indent="-457183">
              <a:buClr>
                <a:schemeClr val="accent1"/>
              </a:buClr>
              <a:buFont typeface="Lucida Grande"/>
              <a:buChar char="›"/>
              <a:defRPr sz="2667">
                <a:latin typeface="Raleway"/>
                <a:cs typeface="Raleway"/>
              </a:defRPr>
            </a:lvl1pPr>
            <a:lvl2pPr marL="992681" indent="-457183">
              <a:buClr>
                <a:schemeClr val="accent1"/>
              </a:buClr>
              <a:buFont typeface="Lucida Grande"/>
              <a:buChar char="›"/>
              <a:tabLst/>
              <a:defRPr sz="2667">
                <a:latin typeface="Raleway"/>
                <a:cs typeface="Raleway"/>
              </a:defRPr>
            </a:lvl2pPr>
            <a:lvl3pPr marL="1447746" indent="-457183">
              <a:buClr>
                <a:schemeClr val="accent1"/>
              </a:buClr>
              <a:buFont typeface="Lucida Grande"/>
              <a:buChar char="›"/>
              <a:defRPr sz="2667">
                <a:latin typeface="Raleway"/>
                <a:cs typeface="Raleway"/>
              </a:defRPr>
            </a:lvl3pPr>
            <a:lvl4pPr marL="1983244" indent="-457183">
              <a:buClr>
                <a:schemeClr val="accent1"/>
              </a:buClr>
              <a:buFont typeface="Lucida Grande"/>
              <a:buChar char="›"/>
              <a:defRPr sz="2667">
                <a:latin typeface="Raleway"/>
                <a:cs typeface="Raleway"/>
              </a:defRPr>
            </a:lvl4pPr>
            <a:lvl5pPr marL="2438309" indent="-457183">
              <a:buClr>
                <a:schemeClr val="accent1"/>
              </a:buClr>
              <a:buFont typeface="Lucida Grande"/>
              <a:buChar char="›"/>
              <a:tabLst/>
              <a:defRPr sz="2667">
                <a:latin typeface="Raleway"/>
                <a:cs typeface="Raleway"/>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3"/>
          <p:cNvSpPr>
            <a:spLocks noGrp="1"/>
          </p:cNvSpPr>
          <p:nvPr>
            <p:ph type="sldNum" sz="quarter" idx="4"/>
          </p:nvPr>
        </p:nvSpPr>
        <p:spPr>
          <a:xfrm>
            <a:off x="12860" y="6488298"/>
            <a:ext cx="804184" cy="366183"/>
          </a:xfrm>
          <a:prstGeom prst="rect">
            <a:avLst/>
          </a:prstGeom>
        </p:spPr>
        <p:txBody>
          <a:bodyPr vert="horz" lIns="91440" tIns="45720" rIns="91440" bIns="45720" rtlCol="0" anchor="ctr"/>
          <a:lstStyle>
            <a:lvl1pPr algn="l">
              <a:defRPr sz="1200">
                <a:solidFill>
                  <a:schemeClr val="bg2"/>
                </a:solidFill>
                <a:latin typeface="Helvetica Neue"/>
                <a:cs typeface="Helvetica Neue"/>
              </a:defRPr>
            </a:lvl1pPr>
          </a:lstStyle>
          <a:p>
            <a:fld id="{95E3A436-1048-CA4E-9C3F-FCB70029503E}" type="slidenum">
              <a:rPr lang="en-US" smtClean="0"/>
              <a:pPr/>
              <a:t>‹#›</a:t>
            </a:fld>
            <a:endParaRPr lang="en-US"/>
          </a:p>
        </p:txBody>
      </p:sp>
    </p:spTree>
    <p:extLst>
      <p:ext uri="{BB962C8B-B14F-4D97-AF65-F5344CB8AC3E}">
        <p14:creationId xmlns:p14="http://schemas.microsoft.com/office/powerpoint/2010/main" val="703253898"/>
      </p:ext>
    </p:extLst>
  </p:cSld>
  <p:clrMapOvr>
    <a:overrideClrMapping bg1="lt1" tx1="dk1" bg2="lt2" tx2="dk2" accent1="accent1" accent2="accent2" accent3="accent3" accent4="accent4" accent5="accent5" accent6="accent6" hlink="hlink" folHlink="folHlink"/>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Title - Top">
    <p:spTree>
      <p:nvGrpSpPr>
        <p:cNvPr id="1" name=""/>
        <p:cNvGrpSpPr/>
        <p:nvPr/>
      </p:nvGrpSpPr>
      <p:grpSpPr>
        <a:xfrm>
          <a:off x="0" y="0"/>
          <a:ext cx="0" cy="0"/>
          <a:chOff x="0" y="0"/>
          <a:chExt cx="0" cy="0"/>
        </a:xfrm>
      </p:grpSpPr>
      <p:sp>
        <p:nvSpPr>
          <p:cNvPr id="65" name="Shape 65"/>
          <p:cNvSpPr>
            <a:spLocks noGrp="1"/>
          </p:cNvSpPr>
          <p:nvPr>
            <p:ph type="sldNum" sz="quarter" idx="2"/>
          </p:nvPr>
        </p:nvSpPr>
        <p:spPr>
          <a:prstGeom prst="rect">
            <a:avLst/>
          </a:prstGeom>
        </p:spPr>
        <p:txBody>
          <a:bodyPr/>
          <a:lstStyle/>
          <a:p>
            <a:fld id="{86CB4B4D-7CA3-9044-876B-883B54F8677D}" type="slidenum">
              <a:t>‹#›</a:t>
            </a:fld>
            <a:endParaRPr/>
          </a:p>
        </p:txBody>
      </p:sp>
      <p:pic>
        <p:nvPicPr>
          <p:cNvPr id="6" name="Picture 5" descr="A close up of a sign&#10;&#10;Description automatically generated">
            <a:extLst>
              <a:ext uri="{FF2B5EF4-FFF2-40B4-BE49-F238E27FC236}">
                <a16:creationId xmlns:a16="http://schemas.microsoft.com/office/drawing/2014/main" id="{9060CEBA-274E-AE43-B13C-B1959D17A9D4}"/>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Placeholder 1">
            <a:extLst>
              <a:ext uri="{FF2B5EF4-FFF2-40B4-BE49-F238E27FC236}">
                <a16:creationId xmlns:a16="http://schemas.microsoft.com/office/drawing/2014/main" id="{8358095B-A1A8-BE4D-9DA6-5E94F52E58C4}"/>
              </a:ext>
            </a:extLst>
          </p:cNvPr>
          <p:cNvSpPr>
            <a:spLocks noGrp="1"/>
          </p:cNvSpPr>
          <p:nvPr>
            <p:ph type="title"/>
          </p:nvPr>
        </p:nvSpPr>
        <p:spPr>
          <a:xfrm>
            <a:off x="838201" y="365126"/>
            <a:ext cx="10515600" cy="132556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356818228"/>
      </p:ext>
    </p:extLst>
  </p:cSld>
  <p:clrMapOvr>
    <a:masterClrMapping/>
  </p:clrMapOvr>
  <p:transition spd="med"/>
</p:sldLayout>
</file>

<file path=ppt/slideLayouts/slideLayout9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8BF6D-2048-4FA7-854B-D8ECA2B079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B13194-A47C-4548-BE49-06131FBB2FBF}"/>
              </a:ext>
            </a:extLst>
          </p:cNvPr>
          <p:cNvSpPr>
            <a:spLocks noGrp="1"/>
          </p:cNvSpPr>
          <p:nvPr>
            <p:ph type="subTitle" idx="1"/>
          </p:nvPr>
        </p:nvSpPr>
        <p:spPr>
          <a:xfrm>
            <a:off x="1524000" y="3602038"/>
            <a:ext cx="9144000" cy="1655762"/>
          </a:xfrm>
        </p:spPr>
        <p:txBody>
          <a:bodyPr/>
          <a:lstStyle>
            <a:lvl1pPr marL="0" indent="0" algn="ctr">
              <a:buNone/>
              <a:defRPr sz="2400"/>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D7F754D-A542-46E5-9CAC-F294A2374D58}"/>
              </a:ext>
            </a:extLst>
          </p:cNvPr>
          <p:cNvSpPr>
            <a:spLocks noGrp="1"/>
          </p:cNvSpPr>
          <p:nvPr>
            <p:ph type="dt" sz="half" idx="10"/>
          </p:nvPr>
        </p:nvSpPr>
        <p:spPr/>
        <p:txBody>
          <a:bodyPr/>
          <a:lstStyle/>
          <a:p>
            <a:fld id="{73B86625-C2D0-43E1-A831-5EEBAAFB5F44}" type="datetimeFigureOut">
              <a:rPr lang="en-US" smtClean="0"/>
              <a:t>2/21/2021</a:t>
            </a:fld>
            <a:endParaRPr lang="en-US"/>
          </a:p>
        </p:txBody>
      </p:sp>
      <p:sp>
        <p:nvSpPr>
          <p:cNvPr id="5" name="Footer Placeholder 4">
            <a:extLst>
              <a:ext uri="{FF2B5EF4-FFF2-40B4-BE49-F238E27FC236}">
                <a16:creationId xmlns:a16="http://schemas.microsoft.com/office/drawing/2014/main" id="{2001EB7D-B946-46CF-91B2-62EE158354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6901D-B711-4D15-924A-ACE3C5DC4269}"/>
              </a:ext>
            </a:extLst>
          </p:cNvPr>
          <p:cNvSpPr>
            <a:spLocks noGrp="1"/>
          </p:cNvSpPr>
          <p:nvPr>
            <p:ph type="sldNum" sz="quarter" idx="12"/>
          </p:nvPr>
        </p:nvSpPr>
        <p:spPr/>
        <p:txBody>
          <a:bodyPr/>
          <a:lstStyle/>
          <a:p>
            <a:fld id="{FB228CD2-8BE3-4E1F-B79D-2F107FCEA1F4}" type="slidenum">
              <a:rPr lang="en-US" smtClean="0"/>
              <a:t>‹#›</a:t>
            </a:fld>
            <a:endParaRPr lang="en-US"/>
          </a:p>
        </p:txBody>
      </p:sp>
    </p:spTree>
    <p:extLst>
      <p:ext uri="{BB962C8B-B14F-4D97-AF65-F5344CB8AC3E}">
        <p14:creationId xmlns:p14="http://schemas.microsoft.com/office/powerpoint/2010/main" val="2053758573"/>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3" name="Picture Placeholder 2">
            <a:extLst>
              <a:ext uri="{FF2B5EF4-FFF2-40B4-BE49-F238E27FC236}">
                <a16:creationId xmlns:a16="http://schemas.microsoft.com/office/drawing/2014/main" id="{ED0B4D3A-141B-BF47-8BAC-2765F5016906}"/>
              </a:ext>
            </a:extLst>
          </p:cNvPr>
          <p:cNvSpPr>
            <a:spLocks noGrp="1"/>
          </p:cNvSpPr>
          <p:nvPr>
            <p:ph type="pic" sz="quarter" idx="13"/>
          </p:nvPr>
        </p:nvSpPr>
        <p:spPr>
          <a:xfrm>
            <a:off x="0" y="1"/>
            <a:ext cx="12192000" cy="2511425"/>
          </a:xfrm>
        </p:spPr>
        <p:txBody>
          <a:bodyPr/>
          <a:lstStyle/>
          <a:p>
            <a:endParaRPr lang="en-US"/>
          </a:p>
        </p:txBody>
      </p:sp>
      <p:sp>
        <p:nvSpPr>
          <p:cNvPr id="8" name="Text Placeholder 7">
            <a:extLst>
              <a:ext uri="{FF2B5EF4-FFF2-40B4-BE49-F238E27FC236}">
                <a16:creationId xmlns:a16="http://schemas.microsoft.com/office/drawing/2014/main" id="{A1D0FD7B-5764-1E4A-81E7-B9E4F7B49E5F}"/>
              </a:ext>
            </a:extLst>
          </p:cNvPr>
          <p:cNvSpPr>
            <a:spLocks noGrp="1"/>
          </p:cNvSpPr>
          <p:nvPr>
            <p:ph type="body" sz="quarter" idx="14"/>
          </p:nvPr>
        </p:nvSpPr>
        <p:spPr>
          <a:xfrm>
            <a:off x="670038" y="3017187"/>
            <a:ext cx="3460751" cy="3188407"/>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9" name="Text Placeholder 7">
            <a:extLst>
              <a:ext uri="{FF2B5EF4-FFF2-40B4-BE49-F238E27FC236}">
                <a16:creationId xmlns:a16="http://schemas.microsoft.com/office/drawing/2014/main" id="{A59A5200-BC2A-4949-ACBD-48AB3F8A6758}"/>
              </a:ext>
            </a:extLst>
          </p:cNvPr>
          <p:cNvSpPr>
            <a:spLocks noGrp="1"/>
          </p:cNvSpPr>
          <p:nvPr>
            <p:ph type="body" sz="quarter" idx="15"/>
          </p:nvPr>
        </p:nvSpPr>
        <p:spPr>
          <a:xfrm>
            <a:off x="4343403" y="3017187"/>
            <a:ext cx="3460751" cy="3188406"/>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10" name="Text Placeholder 7">
            <a:extLst>
              <a:ext uri="{FF2B5EF4-FFF2-40B4-BE49-F238E27FC236}">
                <a16:creationId xmlns:a16="http://schemas.microsoft.com/office/drawing/2014/main" id="{1EC156BF-10E2-1442-9BCF-8238A8B4D1F9}"/>
              </a:ext>
            </a:extLst>
          </p:cNvPr>
          <p:cNvSpPr>
            <a:spLocks noGrp="1"/>
          </p:cNvSpPr>
          <p:nvPr>
            <p:ph type="body" sz="quarter" idx="16"/>
          </p:nvPr>
        </p:nvSpPr>
        <p:spPr>
          <a:xfrm>
            <a:off x="8016769" y="3017187"/>
            <a:ext cx="3460751" cy="3188407"/>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2" name="TextBox 1">
            <a:extLst>
              <a:ext uri="{FF2B5EF4-FFF2-40B4-BE49-F238E27FC236}">
                <a16:creationId xmlns:a16="http://schemas.microsoft.com/office/drawing/2014/main" id="{6E816E6A-BDC1-4427-996E-7A91B918FBB8}"/>
              </a:ext>
            </a:extLst>
          </p:cNvPr>
          <p:cNvSpPr txBox="1"/>
          <p:nvPr userDrawn="1"/>
        </p:nvSpPr>
        <p:spPr>
          <a:xfrm>
            <a:off x="670039" y="2637311"/>
            <a:ext cx="1430841" cy="369332"/>
          </a:xfrm>
          <a:prstGeom prst="rect">
            <a:avLst/>
          </a:prstGeom>
          <a:noFill/>
        </p:spPr>
        <p:txBody>
          <a:bodyPr wrap="square" rtlCol="0">
            <a:spAutoFit/>
          </a:bodyPr>
          <a:lstStyle/>
          <a:p>
            <a:pPr marL="0" marR="0" lvl="0" indent="0" algn="l" defTabSz="914389" rtl="0" eaLnBrk="1" fontAlgn="auto" latinLnBrk="0" hangingPunct="1">
              <a:lnSpc>
                <a:spcPct val="100000"/>
              </a:lnSpc>
              <a:spcBef>
                <a:spcPts val="0"/>
              </a:spcBef>
              <a:spcAft>
                <a:spcPts val="0"/>
              </a:spcAft>
              <a:buClrTx/>
              <a:buSzTx/>
              <a:buFontTx/>
              <a:buNone/>
              <a:tabLst/>
              <a:defRPr/>
            </a:pPr>
            <a:r>
              <a:rPr lang="en-US" sz="1800">
                <a:solidFill>
                  <a:schemeClr val="tx2"/>
                </a:solidFill>
              </a:rPr>
              <a:t>CHALLENGE</a:t>
            </a:r>
          </a:p>
        </p:txBody>
      </p:sp>
      <p:sp>
        <p:nvSpPr>
          <p:cNvPr id="11" name="TextBox 10">
            <a:extLst>
              <a:ext uri="{FF2B5EF4-FFF2-40B4-BE49-F238E27FC236}">
                <a16:creationId xmlns:a16="http://schemas.microsoft.com/office/drawing/2014/main" id="{8EED15DD-ECE2-415B-B310-035DB2365E8E}"/>
              </a:ext>
            </a:extLst>
          </p:cNvPr>
          <p:cNvSpPr txBox="1"/>
          <p:nvPr userDrawn="1"/>
        </p:nvSpPr>
        <p:spPr>
          <a:xfrm>
            <a:off x="4343404" y="2665085"/>
            <a:ext cx="1430841" cy="369332"/>
          </a:xfrm>
          <a:prstGeom prst="rect">
            <a:avLst/>
          </a:prstGeom>
          <a:noFill/>
        </p:spPr>
        <p:txBody>
          <a:bodyPr wrap="square" rtlCol="0">
            <a:spAutoFit/>
          </a:bodyPr>
          <a:lstStyle/>
          <a:p>
            <a:pPr lvl="0"/>
            <a:r>
              <a:rPr lang="en-US" sz="1800">
                <a:solidFill>
                  <a:schemeClr val="tx2"/>
                </a:solidFill>
              </a:rPr>
              <a:t>SOLUTION</a:t>
            </a:r>
          </a:p>
        </p:txBody>
      </p:sp>
      <p:sp>
        <p:nvSpPr>
          <p:cNvPr id="6" name="Rectangle 5">
            <a:extLst>
              <a:ext uri="{FF2B5EF4-FFF2-40B4-BE49-F238E27FC236}">
                <a16:creationId xmlns:a16="http://schemas.microsoft.com/office/drawing/2014/main" id="{FB680FB5-2740-4A47-861F-BE6BA53DED2E}"/>
              </a:ext>
            </a:extLst>
          </p:cNvPr>
          <p:cNvSpPr/>
          <p:nvPr userDrawn="1"/>
        </p:nvSpPr>
        <p:spPr>
          <a:xfrm>
            <a:off x="7936708" y="2637311"/>
            <a:ext cx="909352" cy="369332"/>
          </a:xfrm>
          <a:prstGeom prst="rect">
            <a:avLst/>
          </a:prstGeom>
        </p:spPr>
        <p:txBody>
          <a:bodyPr wrap="none">
            <a:spAutoFit/>
          </a:bodyPr>
          <a:lstStyle/>
          <a:p>
            <a:pPr lvl="0"/>
            <a:r>
              <a:rPr lang="en-US" sz="1800">
                <a:solidFill>
                  <a:schemeClr val="tx2"/>
                </a:solidFill>
              </a:rPr>
              <a:t>IMPACT</a:t>
            </a:r>
          </a:p>
        </p:txBody>
      </p:sp>
    </p:spTree>
    <p:extLst>
      <p:ext uri="{BB962C8B-B14F-4D97-AF65-F5344CB8AC3E}">
        <p14:creationId xmlns:p14="http://schemas.microsoft.com/office/powerpoint/2010/main" val="86870958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1"/>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1" y="6356351"/>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52E2C3C4-EBED-3647-8335-ABC1A70C812D}" type="slidenum">
              <a:rPr lang="en-US" smtClean="0"/>
              <a:t>‹#›</a:t>
            </a:fld>
            <a:endParaRPr lang="en-US"/>
          </a:p>
        </p:txBody>
      </p:sp>
    </p:spTree>
    <p:extLst>
      <p:ext uri="{BB962C8B-B14F-4D97-AF65-F5344CB8AC3E}">
        <p14:creationId xmlns:p14="http://schemas.microsoft.com/office/powerpoint/2010/main" val="2888835546"/>
      </p:ext>
    </p:extLst>
  </p:cSld>
  <p:clrMapOvr>
    <a:masterClrMapping/>
  </p:clrMapOvr>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838201"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7753070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theme" Target="../theme/theme2.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theme" Target="../theme/theme3.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theme" Target="../theme/theme4.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5" Type="http://schemas.openxmlformats.org/officeDocument/2006/relationships/slideLayout" Target="../slideLayouts/slideLayout34.xml"/><Relationship Id="rId4" Type="http://schemas.openxmlformats.org/officeDocument/2006/relationships/slideLayout" Target="../slideLayouts/slideLayout33.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image" Target="../media/image3.png"/><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theme" Target="../theme/theme5.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8" Type="http://schemas.openxmlformats.org/officeDocument/2006/relationships/slideLayout" Target="../slideLayouts/slideLayout43.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80.xml"/><Relationship Id="rId18" Type="http://schemas.openxmlformats.org/officeDocument/2006/relationships/slideLayout" Target="../slideLayouts/slideLayout85.xml"/><Relationship Id="rId26" Type="http://schemas.openxmlformats.org/officeDocument/2006/relationships/slideLayout" Target="../slideLayouts/slideLayout93.xml"/><Relationship Id="rId3" Type="http://schemas.openxmlformats.org/officeDocument/2006/relationships/slideLayout" Target="../slideLayouts/slideLayout70.xml"/><Relationship Id="rId21" Type="http://schemas.openxmlformats.org/officeDocument/2006/relationships/slideLayout" Target="../slideLayouts/slideLayout88.xml"/><Relationship Id="rId34" Type="http://schemas.openxmlformats.org/officeDocument/2006/relationships/theme" Target="../theme/theme6.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5" Type="http://schemas.openxmlformats.org/officeDocument/2006/relationships/slideLayout" Target="../slideLayouts/slideLayout92.xml"/><Relationship Id="rId33" Type="http://schemas.openxmlformats.org/officeDocument/2006/relationships/slideLayout" Target="../slideLayouts/slideLayout100.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slideLayout" Target="../slideLayouts/slideLayout87.xml"/><Relationship Id="rId29" Type="http://schemas.openxmlformats.org/officeDocument/2006/relationships/slideLayout" Target="../slideLayouts/slideLayout96.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24" Type="http://schemas.openxmlformats.org/officeDocument/2006/relationships/slideLayout" Target="../slideLayouts/slideLayout91.xml"/><Relationship Id="rId32" Type="http://schemas.openxmlformats.org/officeDocument/2006/relationships/slideLayout" Target="../slideLayouts/slideLayout99.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23" Type="http://schemas.openxmlformats.org/officeDocument/2006/relationships/slideLayout" Target="../slideLayouts/slideLayout90.xml"/><Relationship Id="rId28" Type="http://schemas.openxmlformats.org/officeDocument/2006/relationships/slideLayout" Target="../slideLayouts/slideLayout95.xml"/><Relationship Id="rId10" Type="http://schemas.openxmlformats.org/officeDocument/2006/relationships/slideLayout" Target="../slideLayouts/slideLayout77.xml"/><Relationship Id="rId19" Type="http://schemas.openxmlformats.org/officeDocument/2006/relationships/slideLayout" Target="../slideLayouts/slideLayout86.xml"/><Relationship Id="rId31" Type="http://schemas.openxmlformats.org/officeDocument/2006/relationships/slideLayout" Target="../slideLayouts/slideLayout98.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slideLayout" Target="../slideLayouts/slideLayout89.xml"/><Relationship Id="rId27" Type="http://schemas.openxmlformats.org/officeDocument/2006/relationships/slideLayout" Target="../slideLayouts/slideLayout94.xml"/><Relationship Id="rId30" Type="http://schemas.openxmlformats.org/officeDocument/2006/relationships/slideLayout" Target="../slideLayouts/slideLayout97.xml"/><Relationship Id="rId35" Type="http://schemas.openxmlformats.org/officeDocument/2006/relationships/image" Target="../media/image3.png"/><Relationship Id="rId8"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224643"/>
            <a:ext cx="115824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2772909"/>
            <a:ext cx="10972800" cy="2942093"/>
          </a:xfrm>
          <a:prstGeom prst="rect">
            <a:avLst/>
          </a:prstGeom>
        </p:spPr>
        <p:txBody>
          <a:bodyPr vert="horz" lIns="91440" tIns="45720" rIns="91440" bIns="45720" rtlCol="0">
            <a:normAutofit/>
          </a:body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3588648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848" r:id="rId5"/>
  </p:sldLayoutIdLst>
  <p:txStyles>
    <p:titleStyle>
      <a:lvl1pPr algn="ctr" defTabSz="457200" rtl="0" eaLnBrk="1" latinLnBrk="0" hangingPunct="1">
        <a:spcBef>
          <a:spcPct val="0"/>
        </a:spcBef>
        <a:buNone/>
        <a:defRPr sz="4400" b="1" kern="1200" cap="all" baseline="0">
          <a:solidFill>
            <a:srgbClr val="3D156F"/>
          </a:solidFill>
          <a:latin typeface="Roboto" panose="02000000000000000000" pitchFamily="2" charset="0"/>
          <a:ea typeface="Roboto" panose="02000000000000000000" pitchFamily="2" charset="0"/>
          <a:cs typeface="+mj-cs"/>
        </a:defRPr>
      </a:lvl1pPr>
    </p:titleStyle>
    <p:bodyStyle>
      <a:lvl1pPr marL="342900" indent="-342900" algn="l" defTabSz="457200" rtl="0" eaLnBrk="1" latinLnBrk="0" hangingPunct="1">
        <a:spcBef>
          <a:spcPct val="20000"/>
        </a:spcBef>
        <a:buFont typeface="Arial"/>
        <a:buNone/>
        <a:defRPr sz="2400" b="1" kern="1200" cap="none" baseline="0">
          <a:solidFill>
            <a:srgbClr val="7EBF36"/>
          </a:solidFill>
          <a:latin typeface="Roboto" panose="02000000000000000000" pitchFamily="2" charset="0"/>
          <a:ea typeface="Roboto" panose="02000000000000000000" pitchFamily="2" charset="0"/>
          <a:cs typeface="+mn-cs"/>
        </a:defRPr>
      </a:lvl1pPr>
      <a:lvl2pPr marL="742950" indent="-285750" algn="l" defTabSz="457200" rtl="0" eaLnBrk="1" latinLnBrk="0" hangingPunct="1">
        <a:spcBef>
          <a:spcPct val="20000"/>
        </a:spcBef>
        <a:buFont typeface="Arial"/>
        <a:buNone/>
        <a:defRPr sz="2000" kern="1200" baseline="0">
          <a:solidFill>
            <a:srgbClr val="3D156F"/>
          </a:solidFill>
          <a:latin typeface="Roboto" panose="02000000000000000000" pitchFamily="2" charset="0"/>
          <a:ea typeface="Roboto" panose="02000000000000000000" pitchFamily="2" charset="0"/>
          <a:cs typeface="+mn-cs"/>
        </a:defRPr>
      </a:lvl2pPr>
      <a:lvl3pPr marL="1143000" indent="-228600" algn="l" defTabSz="457200" rtl="0" eaLnBrk="1" latinLnBrk="0" hangingPunct="1">
        <a:spcBef>
          <a:spcPct val="20000"/>
        </a:spcBef>
        <a:buFont typeface="Arial"/>
        <a:buNone/>
        <a:defRPr sz="1800" b="1" kern="1200" baseline="0">
          <a:solidFill>
            <a:srgbClr val="3D156F"/>
          </a:solidFill>
          <a:latin typeface="Roboto" panose="02000000000000000000" pitchFamily="2" charset="0"/>
          <a:ea typeface="Roboto" panose="02000000000000000000" pitchFamily="2" charset="0"/>
          <a:cs typeface="+mn-cs"/>
        </a:defRPr>
      </a:lvl3pPr>
      <a:lvl4pPr marL="1600200" indent="-228600" algn="l" defTabSz="457200" rtl="0" eaLnBrk="1" latinLnBrk="0" hangingPunct="1">
        <a:spcBef>
          <a:spcPct val="20000"/>
        </a:spcBef>
        <a:buFont typeface="Arial"/>
        <a:buChar char="–"/>
        <a:defRPr sz="1400" kern="1200" baseline="0">
          <a:solidFill>
            <a:srgbClr val="3D156F"/>
          </a:solidFill>
          <a:latin typeface="Roboto" panose="02000000000000000000" pitchFamily="2" charset="0"/>
          <a:ea typeface="Roboto" panose="02000000000000000000" pitchFamily="2" charset="0"/>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defRPr>
            </a:lvl1pPr>
          </a:lstStyle>
          <a:p>
            <a:fld id="{DF1B7059-9994-452B-97D3-B9424BDCF679}" type="datetimeFigureOut">
              <a:rPr lang="en-US" smtClean="0"/>
              <a:pPr/>
              <a:t>2/21/2021</a:t>
            </a:fld>
            <a:endParaRPr lang="en-US"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latin typeface="Roboto" panose="02000000000000000000" pitchFamily="2" charset="0"/>
                <a:ea typeface="Roboto" panose="02000000000000000000" pitchFamily="2" charset="0"/>
              </a:defRPr>
            </a:lvl1pPr>
          </a:lstStyle>
          <a:p>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latin typeface="Roboto" panose="02000000000000000000" pitchFamily="2" charset="0"/>
                <a:ea typeface="Roboto" panose="02000000000000000000" pitchFamily="2" charset="0"/>
              </a:defRPr>
            </a:lvl1pPr>
          </a:lstStyle>
          <a:p>
            <a:fld id="{CC077DB7-DE37-4EA7-B5C7-4FE1B440C5DB}" type="slidenum">
              <a:rPr lang="en-US" smtClean="0"/>
              <a:pPr/>
              <a:t>‹#›</a:t>
            </a:fld>
            <a:endParaRPr lang="en-US" dirty="0"/>
          </a:p>
        </p:txBody>
      </p:sp>
    </p:spTree>
    <p:extLst>
      <p:ext uri="{BB962C8B-B14F-4D97-AF65-F5344CB8AC3E}">
        <p14:creationId xmlns:p14="http://schemas.microsoft.com/office/powerpoint/2010/main" val="2176753747"/>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Lst>
  <p:txStyles>
    <p:titleStyle>
      <a:lvl1pPr algn="l" defTabSz="914400" rtl="0" eaLnBrk="1" latinLnBrk="0" hangingPunct="1">
        <a:lnSpc>
          <a:spcPct val="90000"/>
        </a:lnSpc>
        <a:spcBef>
          <a:spcPct val="0"/>
        </a:spcBef>
        <a:buNone/>
        <a:defRPr sz="4400" kern="1200">
          <a:solidFill>
            <a:schemeClr val="tx1"/>
          </a:solidFill>
          <a:latin typeface="Roboto" panose="02000000000000000000" pitchFamily="2" charset="0"/>
          <a:ea typeface="Roboto" panose="02000000000000000000"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defRPr>
            </a:lvl1pPr>
          </a:lstStyle>
          <a:p>
            <a:fld id="{DF1B7059-9994-452B-97D3-B9424BDCF679}" type="datetimeFigureOut">
              <a:rPr lang="en-US" smtClean="0"/>
              <a:pPr/>
              <a:t>2/21/2021</a:t>
            </a:fld>
            <a:endParaRPr lang="en-US"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latin typeface="Roboto" panose="02000000000000000000" pitchFamily="2" charset="0"/>
                <a:ea typeface="Roboto" panose="02000000000000000000" pitchFamily="2" charset="0"/>
              </a:defRPr>
            </a:lvl1pPr>
          </a:lstStyle>
          <a:p>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latin typeface="Roboto" panose="02000000000000000000" pitchFamily="2" charset="0"/>
                <a:ea typeface="Roboto" panose="02000000000000000000" pitchFamily="2" charset="0"/>
              </a:defRPr>
            </a:lvl1pPr>
          </a:lstStyle>
          <a:p>
            <a:fld id="{CC077DB7-DE37-4EA7-B5C7-4FE1B440C5DB}" type="slidenum">
              <a:rPr lang="en-US" smtClean="0"/>
              <a:pPr/>
              <a:t>‹#›</a:t>
            </a:fld>
            <a:endParaRPr lang="en-US" dirty="0"/>
          </a:p>
        </p:txBody>
      </p:sp>
    </p:spTree>
    <p:extLst>
      <p:ext uri="{BB962C8B-B14F-4D97-AF65-F5344CB8AC3E}">
        <p14:creationId xmlns:p14="http://schemas.microsoft.com/office/powerpoint/2010/main" val="2684406715"/>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7" r:id="rId12"/>
  </p:sldLayoutIdLst>
  <p:txStyles>
    <p:titleStyle>
      <a:lvl1pPr algn="l" defTabSz="914400" rtl="0" eaLnBrk="1" latinLnBrk="0" hangingPunct="1">
        <a:lnSpc>
          <a:spcPct val="90000"/>
        </a:lnSpc>
        <a:spcBef>
          <a:spcPct val="0"/>
        </a:spcBef>
        <a:buNone/>
        <a:defRPr sz="4400" kern="1200">
          <a:solidFill>
            <a:schemeClr val="tx1"/>
          </a:solidFill>
          <a:latin typeface="Roboto" panose="02000000000000000000" pitchFamily="2" charset="0"/>
          <a:ea typeface="Roboto" panose="02000000000000000000"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12192000" cy="762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1" y="838202"/>
            <a:ext cx="10972800" cy="5287963"/>
          </a:xfrm>
          <a:prstGeom prst="rect">
            <a:avLst/>
          </a:prstGeom>
        </p:spPr>
        <p:txBody>
          <a:bodyPr vert="horz" lIns="91440" tIns="45720" rIns="91440" bIns="45720" rtlCol="0">
            <a:normAutofit/>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1680060" y="1220303"/>
            <a:ext cx="184731" cy="369332"/>
          </a:xfrm>
          <a:prstGeom prst="rect">
            <a:avLst/>
          </a:prstGeom>
          <a:noFill/>
        </p:spPr>
        <p:txBody>
          <a:bodyPr wrap="none" rtlCol="0">
            <a:spAutoFit/>
          </a:bodyPr>
          <a:lstStyle/>
          <a:p>
            <a:endParaRPr lang="en-US"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017525350"/>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Lst>
  <p:hf hdr="0" ftr="0" dt="0"/>
  <p:txStyles>
    <p:titleStyle>
      <a:lvl1pPr algn="l" defTabSz="457194" rtl="0" eaLnBrk="1" latinLnBrk="0" hangingPunct="1">
        <a:spcBef>
          <a:spcPct val="0"/>
        </a:spcBef>
        <a:buNone/>
        <a:defRPr sz="3600" kern="1200">
          <a:solidFill>
            <a:schemeClr val="accent1"/>
          </a:solidFill>
          <a:latin typeface="Roboto" panose="02000000000000000000" pitchFamily="2" charset="0"/>
          <a:ea typeface="Roboto" panose="02000000000000000000" pitchFamily="2" charset="0"/>
          <a:cs typeface="+mj-cs"/>
        </a:defRPr>
      </a:lvl1pPr>
    </p:titleStyle>
    <p:bodyStyle>
      <a:lvl1pPr marL="342896" indent="-342896" algn="l" defTabSz="457194" rtl="0" eaLnBrk="1" latinLnBrk="0" hangingPunct="1">
        <a:spcBef>
          <a:spcPct val="20000"/>
        </a:spcBef>
        <a:buFont typeface="Wingdings" charset="2"/>
        <a:buChar char="§"/>
        <a:defRPr sz="3000" kern="1200">
          <a:solidFill>
            <a:schemeClr val="tx2"/>
          </a:solidFill>
          <a:latin typeface="Roboto" panose="02000000000000000000" pitchFamily="2" charset="0"/>
          <a:ea typeface="Roboto" panose="02000000000000000000" pitchFamily="2" charset="0"/>
          <a:cs typeface="+mn-cs"/>
        </a:defRPr>
      </a:lvl1pPr>
      <a:lvl2pPr marL="742940" indent="-285746" algn="l" defTabSz="457194" rtl="0" eaLnBrk="1" latinLnBrk="0" hangingPunct="1">
        <a:spcBef>
          <a:spcPct val="20000"/>
        </a:spcBef>
        <a:buFont typeface="Wingdings" charset="2"/>
        <a:buChar char="§"/>
        <a:defRPr sz="2600" kern="1200">
          <a:solidFill>
            <a:schemeClr val="tx2"/>
          </a:solidFill>
          <a:latin typeface="Roboto" panose="02000000000000000000" pitchFamily="2" charset="0"/>
          <a:ea typeface="Roboto" panose="02000000000000000000" pitchFamily="2" charset="0"/>
          <a:cs typeface="+mn-cs"/>
        </a:defRPr>
      </a:lvl2pPr>
      <a:lvl3pPr marL="1142986" indent="-228597" algn="l" defTabSz="457194" rtl="0" eaLnBrk="1" latinLnBrk="0" hangingPunct="1">
        <a:spcBef>
          <a:spcPct val="20000"/>
        </a:spcBef>
        <a:buFont typeface="Wingdings" charset="2"/>
        <a:buChar char="§"/>
        <a:defRPr sz="2200" kern="1200">
          <a:solidFill>
            <a:schemeClr val="tx2"/>
          </a:solidFill>
          <a:latin typeface="Roboto" panose="02000000000000000000" pitchFamily="2" charset="0"/>
          <a:ea typeface="Roboto" panose="02000000000000000000" pitchFamily="2" charset="0"/>
          <a:cs typeface="+mn-cs"/>
        </a:defRPr>
      </a:lvl3pPr>
      <a:lvl4pPr marL="1600180" indent="-228597" algn="l" defTabSz="457194" rtl="0" eaLnBrk="1" latinLnBrk="0" hangingPunct="1">
        <a:spcBef>
          <a:spcPct val="20000"/>
        </a:spcBef>
        <a:buFont typeface="Wingdings" charset="2"/>
        <a:buChar char="§"/>
        <a:defRPr sz="2000" kern="1200">
          <a:solidFill>
            <a:schemeClr val="tx2"/>
          </a:solidFill>
          <a:latin typeface="Roboto" panose="02000000000000000000" pitchFamily="2" charset="0"/>
          <a:ea typeface="Roboto" panose="02000000000000000000" pitchFamily="2" charset="0"/>
          <a:cs typeface="+mn-cs"/>
        </a:defRPr>
      </a:lvl4pPr>
      <a:lvl5pPr marL="2057374" indent="-228597" algn="l" defTabSz="457194" rtl="0" eaLnBrk="1" latinLnBrk="0" hangingPunct="1">
        <a:spcBef>
          <a:spcPct val="20000"/>
        </a:spcBef>
        <a:buFont typeface="Wingdings" charset="2"/>
        <a:buChar char="§"/>
        <a:defRPr sz="1800" kern="1200">
          <a:solidFill>
            <a:schemeClr val="tx2"/>
          </a:solidFill>
          <a:latin typeface="Roboto" panose="02000000000000000000" pitchFamily="2" charset="0"/>
          <a:ea typeface="Roboto" panose="02000000000000000000" pitchFamily="2" charset="0"/>
          <a:cs typeface="+mn-cs"/>
        </a:defRPr>
      </a:lvl5pPr>
      <a:lvl6pPr marL="2514569" indent="-228597" algn="l" defTabSz="457194" rtl="0" eaLnBrk="1" latinLnBrk="0" hangingPunct="1">
        <a:spcBef>
          <a:spcPct val="20000"/>
        </a:spcBef>
        <a:buFont typeface="Arial"/>
        <a:buChar char="•"/>
        <a:defRPr sz="2000" kern="1200">
          <a:solidFill>
            <a:schemeClr val="tx1"/>
          </a:solidFill>
          <a:latin typeface="+mn-lt"/>
          <a:ea typeface="+mn-ea"/>
          <a:cs typeface="+mn-cs"/>
        </a:defRPr>
      </a:lvl6pPr>
      <a:lvl7pPr marL="2971764" indent="-228597" algn="l" defTabSz="457194" rtl="0" eaLnBrk="1" latinLnBrk="0" hangingPunct="1">
        <a:spcBef>
          <a:spcPct val="20000"/>
        </a:spcBef>
        <a:buFont typeface="Arial"/>
        <a:buChar char="•"/>
        <a:defRPr sz="2000" kern="1200">
          <a:solidFill>
            <a:schemeClr val="tx1"/>
          </a:solidFill>
          <a:latin typeface="+mn-lt"/>
          <a:ea typeface="+mn-ea"/>
          <a:cs typeface="+mn-cs"/>
        </a:defRPr>
      </a:lvl7pPr>
      <a:lvl8pPr marL="3428958" indent="-228597" algn="l" defTabSz="457194" rtl="0" eaLnBrk="1" latinLnBrk="0" hangingPunct="1">
        <a:spcBef>
          <a:spcPct val="20000"/>
        </a:spcBef>
        <a:buFont typeface="Arial"/>
        <a:buChar char="•"/>
        <a:defRPr sz="2000" kern="1200">
          <a:solidFill>
            <a:schemeClr val="tx1"/>
          </a:solidFill>
          <a:latin typeface="+mn-lt"/>
          <a:ea typeface="+mn-ea"/>
          <a:cs typeface="+mn-cs"/>
        </a:defRPr>
      </a:lvl8pPr>
      <a:lvl9pPr marL="3886152" indent="-228597" algn="l" defTabSz="457194"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94" rtl="0" eaLnBrk="1" latinLnBrk="0" hangingPunct="1">
        <a:defRPr sz="1800" kern="1200">
          <a:solidFill>
            <a:schemeClr val="tx1"/>
          </a:solidFill>
          <a:latin typeface="+mn-lt"/>
          <a:ea typeface="+mn-ea"/>
          <a:cs typeface="+mn-cs"/>
        </a:defRPr>
      </a:lvl1pPr>
      <a:lvl2pPr marL="457194" algn="l" defTabSz="457194" rtl="0" eaLnBrk="1" latinLnBrk="0" hangingPunct="1">
        <a:defRPr sz="1800" kern="1200">
          <a:solidFill>
            <a:schemeClr val="tx1"/>
          </a:solidFill>
          <a:latin typeface="+mn-lt"/>
          <a:ea typeface="+mn-ea"/>
          <a:cs typeface="+mn-cs"/>
        </a:defRPr>
      </a:lvl2pPr>
      <a:lvl3pPr marL="914389" algn="l" defTabSz="457194" rtl="0" eaLnBrk="1" latinLnBrk="0" hangingPunct="1">
        <a:defRPr sz="1800" kern="1200">
          <a:solidFill>
            <a:schemeClr val="tx1"/>
          </a:solidFill>
          <a:latin typeface="+mn-lt"/>
          <a:ea typeface="+mn-ea"/>
          <a:cs typeface="+mn-cs"/>
        </a:defRPr>
      </a:lvl3pPr>
      <a:lvl4pPr marL="1371583" algn="l" defTabSz="457194" rtl="0" eaLnBrk="1" latinLnBrk="0" hangingPunct="1">
        <a:defRPr sz="1800" kern="1200">
          <a:solidFill>
            <a:schemeClr val="tx1"/>
          </a:solidFill>
          <a:latin typeface="+mn-lt"/>
          <a:ea typeface="+mn-ea"/>
          <a:cs typeface="+mn-cs"/>
        </a:defRPr>
      </a:lvl4pPr>
      <a:lvl5pPr marL="1828777" algn="l" defTabSz="457194" rtl="0" eaLnBrk="1" latinLnBrk="0" hangingPunct="1">
        <a:defRPr sz="1800" kern="1200">
          <a:solidFill>
            <a:schemeClr val="tx1"/>
          </a:solidFill>
          <a:latin typeface="+mn-lt"/>
          <a:ea typeface="+mn-ea"/>
          <a:cs typeface="+mn-cs"/>
        </a:defRPr>
      </a:lvl5pPr>
      <a:lvl6pPr marL="2285971" algn="l" defTabSz="457194" rtl="0" eaLnBrk="1" latinLnBrk="0" hangingPunct="1">
        <a:defRPr sz="1800" kern="1200">
          <a:solidFill>
            <a:schemeClr val="tx1"/>
          </a:solidFill>
          <a:latin typeface="+mn-lt"/>
          <a:ea typeface="+mn-ea"/>
          <a:cs typeface="+mn-cs"/>
        </a:defRPr>
      </a:lvl6pPr>
      <a:lvl7pPr marL="2743167" algn="l" defTabSz="457194" rtl="0" eaLnBrk="1" latinLnBrk="0" hangingPunct="1">
        <a:defRPr sz="1800" kern="1200">
          <a:solidFill>
            <a:schemeClr val="tx1"/>
          </a:solidFill>
          <a:latin typeface="+mn-lt"/>
          <a:ea typeface="+mn-ea"/>
          <a:cs typeface="+mn-cs"/>
        </a:defRPr>
      </a:lvl7pPr>
      <a:lvl8pPr marL="3200361" algn="l" defTabSz="457194" rtl="0" eaLnBrk="1" latinLnBrk="0" hangingPunct="1">
        <a:defRPr sz="1800" kern="1200">
          <a:solidFill>
            <a:schemeClr val="tx1"/>
          </a:solidFill>
          <a:latin typeface="+mn-lt"/>
          <a:ea typeface="+mn-ea"/>
          <a:cs typeface="+mn-cs"/>
        </a:defRPr>
      </a:lvl8pPr>
      <a:lvl9pPr marL="3657555" algn="l" defTabSz="457194"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247CF2-0778-BA41-B16A-74AFCF6AB3B8}"/>
              </a:ext>
            </a:extLst>
          </p:cNvPr>
          <p:cNvSpPr>
            <a:spLocks noGrp="1"/>
          </p:cNvSpPr>
          <p:nvPr>
            <p:ph type="title"/>
          </p:nvPr>
        </p:nvSpPr>
        <p:spPr>
          <a:xfrm>
            <a:off x="838201" y="365126"/>
            <a:ext cx="10515600" cy="799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353035-D35F-A043-90CF-5B66E296C384}"/>
              </a:ext>
            </a:extLst>
          </p:cNvPr>
          <p:cNvSpPr>
            <a:spLocks noGrp="1"/>
          </p:cNvSpPr>
          <p:nvPr>
            <p:ph type="body" idx="1"/>
          </p:nvPr>
        </p:nvSpPr>
        <p:spPr>
          <a:xfrm>
            <a:off x="838201" y="1289249"/>
            <a:ext cx="10515599" cy="4887716"/>
          </a:xfrm>
          <a:prstGeom prst="rect">
            <a:avLst/>
          </a:prstGeom>
        </p:spPr>
        <p:txBody>
          <a:bodyPr vert="horz" lIns="91440" tIns="45720" rIns="91440" bIns="45720" rtlCol="0">
            <a:normAutofit/>
          </a:bodyPr>
          <a:lstStyle/>
          <a:p>
            <a:pPr marL="228597" lvl="0" indent="-228597" algn="l" defTabSz="914389" rtl="0" eaLnBrk="1" latinLnBrk="0" hangingPunct="1">
              <a:lnSpc>
                <a:spcPct val="90000"/>
              </a:lnSpc>
              <a:spcBef>
                <a:spcPts val="1000"/>
              </a:spcBef>
              <a:buFontTx/>
              <a:buBlip>
                <a:blip r:embed="rId34"/>
              </a:buBlip>
            </a:pPr>
            <a:r>
              <a:rPr lang="en-US"/>
              <a:t>Click to edit Master text styles</a:t>
            </a:r>
          </a:p>
          <a:p>
            <a:pPr marL="685791" lvl="1" indent="-228597" algn="l" defTabSz="914389" rtl="0" eaLnBrk="1" latinLnBrk="0" hangingPunct="1">
              <a:lnSpc>
                <a:spcPct val="90000"/>
              </a:lnSpc>
              <a:spcBef>
                <a:spcPts val="500"/>
              </a:spcBef>
              <a:buClr>
                <a:schemeClr val="accent4"/>
              </a:buClr>
              <a:buFont typeface="Arial" panose="020B0604020202020204" pitchFamily="34" charset="0"/>
              <a:buChar char="•"/>
            </a:pPr>
            <a:r>
              <a:rPr lang="en-US"/>
              <a:t>Second level</a:t>
            </a:r>
          </a:p>
          <a:p>
            <a:pPr marL="1142986" lvl="2" indent="-228597" algn="l" defTabSz="914389" rtl="0" eaLnBrk="1" latinLnBrk="0" hangingPunct="1">
              <a:lnSpc>
                <a:spcPct val="90000"/>
              </a:lnSpc>
              <a:spcBef>
                <a:spcPts val="500"/>
              </a:spcBef>
              <a:buClr>
                <a:srgbClr val="FFC000"/>
              </a:buClr>
              <a:buFont typeface="Courier New" panose="02070309020205020404" pitchFamily="49" charset="0"/>
              <a:buChar char="o"/>
            </a:pPr>
            <a:r>
              <a:rPr lang="en-US"/>
              <a:t>Third level</a:t>
            </a:r>
          </a:p>
          <a:p>
            <a:pPr marL="1600180" lvl="3" indent="-228597" algn="l" defTabSz="914389" rtl="0" eaLnBrk="1" latinLnBrk="0" hangingPunct="1">
              <a:lnSpc>
                <a:spcPct val="90000"/>
              </a:lnSpc>
              <a:spcBef>
                <a:spcPts val="500"/>
              </a:spcBef>
              <a:buClr>
                <a:schemeClr val="accent4"/>
              </a:buClr>
              <a:buFont typeface="Wingdings" panose="05000000000000000000" pitchFamily="2" charset="2"/>
              <a:buChar char="§"/>
            </a:pPr>
            <a:r>
              <a:rPr lang="en-US"/>
              <a:t>Fourth level</a:t>
            </a:r>
          </a:p>
          <a:p>
            <a:pPr marL="2057374" lvl="4" indent="-228597" algn="l" defTabSz="914389" rtl="0" eaLnBrk="1" latinLnBrk="0" hangingPunct="1">
              <a:lnSpc>
                <a:spcPct val="90000"/>
              </a:lnSpc>
              <a:spcBef>
                <a:spcPts val="500"/>
              </a:spcBef>
              <a:buClr>
                <a:srgbClr val="FFC000"/>
              </a:buClr>
              <a:buFont typeface="Arial" panose="020B0604020202020204" pitchFamily="34" charset="0"/>
              <a:buChar char="•"/>
            </a:pPr>
            <a:r>
              <a:rPr lang="en-US"/>
              <a:t>Fifth level</a:t>
            </a:r>
          </a:p>
        </p:txBody>
      </p:sp>
      <p:sp>
        <p:nvSpPr>
          <p:cNvPr id="5" name="Footer Placeholder 4">
            <a:extLst>
              <a:ext uri="{FF2B5EF4-FFF2-40B4-BE49-F238E27FC236}">
                <a16:creationId xmlns:a16="http://schemas.microsoft.com/office/drawing/2014/main" id="{AEC90462-BEE9-824D-910D-CEC552C688DB}"/>
              </a:ext>
            </a:extLst>
          </p:cNvPr>
          <p:cNvSpPr>
            <a:spLocks noGrp="1"/>
          </p:cNvSpPr>
          <p:nvPr>
            <p:ph type="ftr" sz="quarter" idx="3"/>
          </p:nvPr>
        </p:nvSpPr>
        <p:spPr>
          <a:xfrm>
            <a:off x="838200" y="6356351"/>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F25A4DB-61A5-F04E-A4DE-64D26C501DD2}"/>
              </a:ext>
            </a:extLst>
          </p:cNvPr>
          <p:cNvSpPr>
            <a:spLocks noGrp="1"/>
          </p:cNvSpPr>
          <p:nvPr>
            <p:ph type="sldNum" sz="quarter" idx="4"/>
          </p:nvPr>
        </p:nvSpPr>
        <p:spPr>
          <a:xfrm>
            <a:off x="10857186" y="6356351"/>
            <a:ext cx="496614" cy="365125"/>
          </a:xfrm>
          <a:prstGeom prst="rect">
            <a:avLst/>
          </a:prstGeom>
        </p:spPr>
        <p:txBody>
          <a:bodyPr vert="horz" lIns="91440" tIns="45720" rIns="91440" bIns="45720" rtlCol="0" anchor="ctr"/>
          <a:lstStyle>
            <a:lvl1pPr algn="r">
              <a:defRPr sz="1000">
                <a:solidFill>
                  <a:schemeClr val="accent3"/>
                </a:solidFill>
              </a:defRPr>
            </a:lvl1pPr>
          </a:lstStyle>
          <a:p>
            <a:fld id="{3F38F04D-CF8C-FA49-B256-3C6C7BE473BD}" type="slidenum">
              <a:rPr lang="en-US" smtClean="0"/>
              <a:pPr/>
              <a:t>‹#›</a:t>
            </a:fld>
            <a:endParaRPr lang="en-US"/>
          </a:p>
        </p:txBody>
      </p:sp>
      <p:cxnSp>
        <p:nvCxnSpPr>
          <p:cNvPr id="9" name="Straight Connector 8">
            <a:extLst>
              <a:ext uri="{FF2B5EF4-FFF2-40B4-BE49-F238E27FC236}">
                <a16:creationId xmlns:a16="http://schemas.microsoft.com/office/drawing/2014/main" id="{9F6181F1-9B27-9746-B266-C90D71F08EFD}"/>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4814234"/>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 id="2147483788" r:id="rId13"/>
    <p:sldLayoutId id="2147483789" r:id="rId14"/>
    <p:sldLayoutId id="2147483790" r:id="rId15"/>
    <p:sldLayoutId id="2147483791" r:id="rId16"/>
    <p:sldLayoutId id="2147483792" r:id="rId17"/>
    <p:sldLayoutId id="2147483793" r:id="rId18"/>
    <p:sldLayoutId id="2147483794" r:id="rId19"/>
    <p:sldLayoutId id="2147483795" r:id="rId20"/>
    <p:sldLayoutId id="2147483796" r:id="rId21"/>
    <p:sldLayoutId id="2147483797" r:id="rId22"/>
    <p:sldLayoutId id="2147483798" r:id="rId23"/>
    <p:sldLayoutId id="2147483799" r:id="rId24"/>
    <p:sldLayoutId id="2147483800" r:id="rId25"/>
    <p:sldLayoutId id="2147483801" r:id="rId26"/>
    <p:sldLayoutId id="2147483802" r:id="rId27"/>
    <p:sldLayoutId id="2147483803" r:id="rId28"/>
    <p:sldLayoutId id="2147483804" r:id="rId29"/>
    <p:sldLayoutId id="2147483805" r:id="rId30"/>
    <p:sldLayoutId id="2147483806" r:id="rId31"/>
    <p:sldLayoutId id="2147483807" r:id="rId32"/>
  </p:sldLayoutIdLst>
  <p:hf hdr="0" ftr="0" dt="0"/>
  <p:txStyles>
    <p:titleStyle>
      <a:lvl1pPr algn="l" defTabSz="914389" rtl="0" eaLnBrk="1" latinLnBrk="0" hangingPunct="1">
        <a:lnSpc>
          <a:spcPct val="90000"/>
        </a:lnSpc>
        <a:spcBef>
          <a:spcPct val="0"/>
        </a:spcBef>
        <a:buNone/>
        <a:defRPr sz="4000" b="0" kern="1200">
          <a:solidFill>
            <a:schemeClr val="tx1"/>
          </a:solidFill>
          <a:latin typeface="+mn-lt"/>
          <a:ea typeface="+mj-ea"/>
          <a:cs typeface="+mj-cs"/>
        </a:defRPr>
      </a:lvl1pPr>
    </p:titleStyle>
    <p:bodyStyle>
      <a:lvl1pPr marL="228597" indent="-228597" algn="l" defTabSz="914389" rtl="0" eaLnBrk="1" latinLnBrk="0" hangingPunct="1">
        <a:lnSpc>
          <a:spcPct val="90000"/>
        </a:lnSpc>
        <a:spcBef>
          <a:spcPts val="1000"/>
        </a:spcBef>
        <a:buFont typeface="Arial" panose="020B0604020202020204" pitchFamily="34" charset="0"/>
        <a:buChar char="•"/>
        <a:defRPr lang="en-US" sz="2800" kern="1200" dirty="0" smtClean="0">
          <a:solidFill>
            <a:schemeClr val="tx1"/>
          </a:solidFill>
          <a:latin typeface="+mj-lt"/>
          <a:ea typeface="+mn-ea"/>
          <a:cs typeface="+mn-cs"/>
        </a:defRPr>
      </a:lvl1pPr>
      <a:lvl2pPr marL="685791" indent="-228597" algn="l" defTabSz="914389" rtl="0" eaLnBrk="1" latinLnBrk="0" hangingPunct="1">
        <a:lnSpc>
          <a:spcPct val="90000"/>
        </a:lnSpc>
        <a:spcBef>
          <a:spcPts val="500"/>
        </a:spcBef>
        <a:buFont typeface="Arial" panose="020B0604020202020204" pitchFamily="34" charset="0"/>
        <a:buChar char="•"/>
        <a:defRPr lang="en-US" sz="2400" kern="1200" dirty="0" smtClean="0">
          <a:solidFill>
            <a:schemeClr val="tx1"/>
          </a:solidFill>
          <a:latin typeface="+mj-lt"/>
          <a:ea typeface="+mn-ea"/>
          <a:cs typeface="+mn-cs"/>
        </a:defRPr>
      </a:lvl2pPr>
      <a:lvl3pPr marL="1142986" indent="-228597" algn="l" defTabSz="914389" rtl="0" eaLnBrk="1" latinLnBrk="0" hangingPunct="1">
        <a:lnSpc>
          <a:spcPct val="90000"/>
        </a:lnSpc>
        <a:spcBef>
          <a:spcPts val="500"/>
        </a:spcBef>
        <a:buFont typeface="Arial" panose="020B0604020202020204" pitchFamily="34" charset="0"/>
        <a:buChar char="•"/>
        <a:defRPr lang="en-US" sz="2000" kern="1200" dirty="0" smtClean="0">
          <a:solidFill>
            <a:schemeClr val="tx1"/>
          </a:solidFill>
          <a:latin typeface="+mj-lt"/>
          <a:ea typeface="+mn-ea"/>
          <a:cs typeface="+mn-cs"/>
        </a:defRPr>
      </a:lvl3pPr>
      <a:lvl4pPr marL="1600180" indent="-228597" algn="l" defTabSz="914389" rtl="0" eaLnBrk="1" latinLnBrk="0" hangingPunct="1">
        <a:lnSpc>
          <a:spcPct val="90000"/>
        </a:lnSpc>
        <a:spcBef>
          <a:spcPts val="500"/>
        </a:spcBef>
        <a:buFont typeface="Arial" panose="020B0604020202020204" pitchFamily="34" charset="0"/>
        <a:buChar char="•"/>
        <a:defRPr lang="en-US" sz="2000" kern="1200" dirty="0" smtClean="0">
          <a:solidFill>
            <a:schemeClr val="tx1"/>
          </a:solidFill>
          <a:latin typeface="+mj-lt"/>
          <a:ea typeface="+mn-ea"/>
          <a:cs typeface="+mn-cs"/>
        </a:defRPr>
      </a:lvl4pPr>
      <a:lvl5pPr marL="2057374" indent="-228597" algn="l" defTabSz="914389" rtl="0" eaLnBrk="1" latinLnBrk="0" hangingPunct="1">
        <a:lnSpc>
          <a:spcPct val="90000"/>
        </a:lnSpc>
        <a:spcBef>
          <a:spcPts val="500"/>
        </a:spcBef>
        <a:buFont typeface="Arial" panose="020B0604020202020204" pitchFamily="34" charset="0"/>
        <a:buChar char="•"/>
        <a:defRPr lang="en-US" sz="2000" kern="1200" dirty="0">
          <a:solidFill>
            <a:schemeClr val="tx1"/>
          </a:solidFill>
          <a:latin typeface="+mj-lt"/>
          <a:ea typeface="+mn-ea"/>
          <a:cs typeface="+mn-cs"/>
        </a:defRPr>
      </a:lvl5pPr>
      <a:lvl6pPr marL="2514569"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64"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58"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52"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89" rtl="0" eaLnBrk="1" latinLnBrk="0" hangingPunct="1">
        <a:defRPr sz="1800" kern="1200">
          <a:solidFill>
            <a:schemeClr val="tx1"/>
          </a:solidFill>
          <a:latin typeface="+mn-lt"/>
          <a:ea typeface="+mn-ea"/>
          <a:cs typeface="+mn-cs"/>
        </a:defRPr>
      </a:lvl1pPr>
      <a:lvl2pPr marL="457194" algn="l" defTabSz="914389" rtl="0" eaLnBrk="1" latinLnBrk="0" hangingPunct="1">
        <a:defRPr sz="1800" kern="1200">
          <a:solidFill>
            <a:schemeClr val="tx1"/>
          </a:solidFill>
          <a:latin typeface="+mn-lt"/>
          <a:ea typeface="+mn-ea"/>
          <a:cs typeface="+mn-cs"/>
        </a:defRPr>
      </a:lvl2pPr>
      <a:lvl3pPr marL="914389" algn="l" defTabSz="914389" rtl="0" eaLnBrk="1" latinLnBrk="0" hangingPunct="1">
        <a:defRPr sz="1800" kern="1200">
          <a:solidFill>
            <a:schemeClr val="tx1"/>
          </a:solidFill>
          <a:latin typeface="+mn-lt"/>
          <a:ea typeface="+mn-ea"/>
          <a:cs typeface="+mn-cs"/>
        </a:defRPr>
      </a:lvl3pPr>
      <a:lvl4pPr marL="1371583" algn="l" defTabSz="914389" rtl="0" eaLnBrk="1" latinLnBrk="0" hangingPunct="1">
        <a:defRPr sz="1800" kern="1200">
          <a:solidFill>
            <a:schemeClr val="tx1"/>
          </a:solidFill>
          <a:latin typeface="+mn-lt"/>
          <a:ea typeface="+mn-ea"/>
          <a:cs typeface="+mn-cs"/>
        </a:defRPr>
      </a:lvl4pPr>
      <a:lvl5pPr marL="1828777" algn="l" defTabSz="914389" rtl="0" eaLnBrk="1" latinLnBrk="0" hangingPunct="1">
        <a:defRPr sz="1800" kern="1200">
          <a:solidFill>
            <a:schemeClr val="tx1"/>
          </a:solidFill>
          <a:latin typeface="+mn-lt"/>
          <a:ea typeface="+mn-ea"/>
          <a:cs typeface="+mn-cs"/>
        </a:defRPr>
      </a:lvl5pPr>
      <a:lvl6pPr marL="2285971" algn="l" defTabSz="914389" rtl="0" eaLnBrk="1" latinLnBrk="0" hangingPunct="1">
        <a:defRPr sz="1800" kern="1200">
          <a:solidFill>
            <a:schemeClr val="tx1"/>
          </a:solidFill>
          <a:latin typeface="+mn-lt"/>
          <a:ea typeface="+mn-ea"/>
          <a:cs typeface="+mn-cs"/>
        </a:defRPr>
      </a:lvl6pPr>
      <a:lvl7pPr marL="2743167" algn="l" defTabSz="914389" rtl="0" eaLnBrk="1" latinLnBrk="0" hangingPunct="1">
        <a:defRPr sz="1800" kern="1200">
          <a:solidFill>
            <a:schemeClr val="tx1"/>
          </a:solidFill>
          <a:latin typeface="+mn-lt"/>
          <a:ea typeface="+mn-ea"/>
          <a:cs typeface="+mn-cs"/>
        </a:defRPr>
      </a:lvl7pPr>
      <a:lvl8pPr marL="3200361" algn="l" defTabSz="914389" rtl="0" eaLnBrk="1" latinLnBrk="0" hangingPunct="1">
        <a:defRPr sz="1800" kern="1200">
          <a:solidFill>
            <a:schemeClr val="tx1"/>
          </a:solidFill>
          <a:latin typeface="+mn-lt"/>
          <a:ea typeface="+mn-ea"/>
          <a:cs typeface="+mn-cs"/>
        </a:defRPr>
      </a:lvl8pPr>
      <a:lvl9pPr marL="3657555" algn="l" defTabSz="914389"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247CF2-0778-BA41-B16A-74AFCF6AB3B8}"/>
              </a:ext>
            </a:extLst>
          </p:cNvPr>
          <p:cNvSpPr>
            <a:spLocks noGrp="1"/>
          </p:cNvSpPr>
          <p:nvPr>
            <p:ph type="title"/>
          </p:nvPr>
        </p:nvSpPr>
        <p:spPr>
          <a:xfrm>
            <a:off x="838201" y="365126"/>
            <a:ext cx="10515600" cy="799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353035-D35F-A043-90CF-5B66E296C384}"/>
              </a:ext>
            </a:extLst>
          </p:cNvPr>
          <p:cNvSpPr>
            <a:spLocks noGrp="1"/>
          </p:cNvSpPr>
          <p:nvPr>
            <p:ph type="body" idx="1"/>
          </p:nvPr>
        </p:nvSpPr>
        <p:spPr>
          <a:xfrm>
            <a:off x="838201" y="1289249"/>
            <a:ext cx="10515599" cy="4887716"/>
          </a:xfrm>
          <a:prstGeom prst="rect">
            <a:avLst/>
          </a:prstGeom>
        </p:spPr>
        <p:txBody>
          <a:bodyPr vert="horz" lIns="91440" tIns="45720" rIns="91440" bIns="45720" rtlCol="0">
            <a:normAutofit/>
          </a:bodyPr>
          <a:lstStyle/>
          <a:p>
            <a:pPr marL="228597" lvl="0" indent="-228597" algn="l" defTabSz="914389" rtl="0" eaLnBrk="1" latinLnBrk="0" hangingPunct="1">
              <a:lnSpc>
                <a:spcPct val="90000"/>
              </a:lnSpc>
              <a:spcBef>
                <a:spcPts val="1000"/>
              </a:spcBef>
              <a:buFontTx/>
              <a:buBlip>
                <a:blip r:embed="rId35"/>
              </a:buBlip>
            </a:pPr>
            <a:r>
              <a:rPr lang="en-US"/>
              <a:t>Click to edit Master text styles</a:t>
            </a:r>
          </a:p>
          <a:p>
            <a:pPr marL="685791" lvl="1" indent="-228597" algn="l" defTabSz="914389" rtl="0" eaLnBrk="1" latinLnBrk="0" hangingPunct="1">
              <a:lnSpc>
                <a:spcPct val="90000"/>
              </a:lnSpc>
              <a:spcBef>
                <a:spcPts val="500"/>
              </a:spcBef>
              <a:buClr>
                <a:schemeClr val="accent4"/>
              </a:buClr>
              <a:buFont typeface="Arial" panose="020B0604020202020204" pitchFamily="34" charset="0"/>
              <a:buChar char="•"/>
            </a:pPr>
            <a:r>
              <a:rPr lang="en-US"/>
              <a:t>Second level</a:t>
            </a:r>
          </a:p>
          <a:p>
            <a:pPr marL="1142986" lvl="2" indent="-228597" algn="l" defTabSz="914389" rtl="0" eaLnBrk="1" latinLnBrk="0" hangingPunct="1">
              <a:lnSpc>
                <a:spcPct val="90000"/>
              </a:lnSpc>
              <a:spcBef>
                <a:spcPts val="500"/>
              </a:spcBef>
              <a:buClr>
                <a:srgbClr val="FFC000"/>
              </a:buClr>
              <a:buFont typeface="Courier New" panose="02070309020205020404" pitchFamily="49" charset="0"/>
              <a:buChar char="o"/>
            </a:pPr>
            <a:r>
              <a:rPr lang="en-US"/>
              <a:t>Third level</a:t>
            </a:r>
          </a:p>
          <a:p>
            <a:pPr marL="1600180" lvl="3" indent="-228597" algn="l" defTabSz="914389" rtl="0" eaLnBrk="1" latinLnBrk="0" hangingPunct="1">
              <a:lnSpc>
                <a:spcPct val="90000"/>
              </a:lnSpc>
              <a:spcBef>
                <a:spcPts val="500"/>
              </a:spcBef>
              <a:buClr>
                <a:schemeClr val="accent4"/>
              </a:buClr>
              <a:buFont typeface="Wingdings" panose="05000000000000000000" pitchFamily="2" charset="2"/>
              <a:buChar char="§"/>
            </a:pPr>
            <a:r>
              <a:rPr lang="en-US"/>
              <a:t>Fourth level</a:t>
            </a:r>
          </a:p>
          <a:p>
            <a:pPr marL="2057374" lvl="4" indent="-228597" algn="l" defTabSz="914389" rtl="0" eaLnBrk="1" latinLnBrk="0" hangingPunct="1">
              <a:lnSpc>
                <a:spcPct val="90000"/>
              </a:lnSpc>
              <a:spcBef>
                <a:spcPts val="500"/>
              </a:spcBef>
              <a:buClr>
                <a:srgbClr val="FFC000"/>
              </a:buClr>
              <a:buFont typeface="Arial" panose="020B0604020202020204" pitchFamily="34" charset="0"/>
              <a:buChar char="•"/>
            </a:pPr>
            <a:r>
              <a:rPr lang="en-US"/>
              <a:t>Fifth level</a:t>
            </a:r>
          </a:p>
        </p:txBody>
      </p:sp>
      <p:sp>
        <p:nvSpPr>
          <p:cNvPr id="5" name="Footer Placeholder 4">
            <a:extLst>
              <a:ext uri="{FF2B5EF4-FFF2-40B4-BE49-F238E27FC236}">
                <a16:creationId xmlns:a16="http://schemas.microsoft.com/office/drawing/2014/main" id="{AEC90462-BEE9-824D-910D-CEC552C688DB}"/>
              </a:ext>
            </a:extLst>
          </p:cNvPr>
          <p:cNvSpPr>
            <a:spLocks noGrp="1"/>
          </p:cNvSpPr>
          <p:nvPr>
            <p:ph type="ftr" sz="quarter" idx="3"/>
          </p:nvPr>
        </p:nvSpPr>
        <p:spPr>
          <a:xfrm>
            <a:off x="838200" y="6356351"/>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F25A4DB-61A5-F04E-A4DE-64D26C501DD2}"/>
              </a:ext>
            </a:extLst>
          </p:cNvPr>
          <p:cNvSpPr>
            <a:spLocks noGrp="1"/>
          </p:cNvSpPr>
          <p:nvPr>
            <p:ph type="sldNum" sz="quarter" idx="4"/>
          </p:nvPr>
        </p:nvSpPr>
        <p:spPr>
          <a:xfrm>
            <a:off x="10857186" y="6356351"/>
            <a:ext cx="496614" cy="365125"/>
          </a:xfrm>
          <a:prstGeom prst="rect">
            <a:avLst/>
          </a:prstGeom>
        </p:spPr>
        <p:txBody>
          <a:bodyPr vert="horz" lIns="91440" tIns="45720" rIns="91440" bIns="45720" rtlCol="0" anchor="ctr"/>
          <a:lstStyle>
            <a:lvl1pPr algn="r">
              <a:defRPr sz="1000">
                <a:solidFill>
                  <a:schemeClr val="accent3"/>
                </a:solidFill>
              </a:defRPr>
            </a:lvl1pPr>
          </a:lstStyle>
          <a:p>
            <a:fld id="{3F38F04D-CF8C-FA49-B256-3C6C7BE473BD}" type="slidenum">
              <a:rPr lang="en-US" smtClean="0"/>
              <a:pPr/>
              <a:t>‹#›</a:t>
            </a:fld>
            <a:endParaRPr lang="en-US"/>
          </a:p>
        </p:txBody>
      </p:sp>
      <p:cxnSp>
        <p:nvCxnSpPr>
          <p:cNvPr id="9" name="Straight Connector 8">
            <a:extLst>
              <a:ext uri="{FF2B5EF4-FFF2-40B4-BE49-F238E27FC236}">
                <a16:creationId xmlns:a16="http://schemas.microsoft.com/office/drawing/2014/main" id="{9F6181F1-9B27-9746-B266-C90D71F08EFD}"/>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789688"/>
      </p:ext>
    </p:extLst>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58" r:id="rId9"/>
    <p:sldLayoutId id="2147483859" r:id="rId10"/>
    <p:sldLayoutId id="2147483860" r:id="rId11"/>
    <p:sldLayoutId id="2147483861" r:id="rId12"/>
    <p:sldLayoutId id="2147483862" r:id="rId13"/>
    <p:sldLayoutId id="2147483863" r:id="rId14"/>
    <p:sldLayoutId id="2147483864" r:id="rId15"/>
    <p:sldLayoutId id="2147483865" r:id="rId16"/>
    <p:sldLayoutId id="2147483866" r:id="rId17"/>
    <p:sldLayoutId id="2147483867" r:id="rId18"/>
    <p:sldLayoutId id="2147483868" r:id="rId19"/>
    <p:sldLayoutId id="2147483869" r:id="rId20"/>
    <p:sldLayoutId id="2147483870" r:id="rId21"/>
    <p:sldLayoutId id="2147483871" r:id="rId22"/>
    <p:sldLayoutId id="2147483872" r:id="rId23"/>
    <p:sldLayoutId id="2147483873" r:id="rId24"/>
    <p:sldLayoutId id="2147483874" r:id="rId25"/>
    <p:sldLayoutId id="2147483875" r:id="rId26"/>
    <p:sldLayoutId id="2147483876" r:id="rId27"/>
    <p:sldLayoutId id="2147483877" r:id="rId28"/>
    <p:sldLayoutId id="2147483878" r:id="rId29"/>
    <p:sldLayoutId id="2147483879" r:id="rId30"/>
    <p:sldLayoutId id="2147483880" r:id="rId31"/>
    <p:sldLayoutId id="2147483881" r:id="rId32"/>
    <p:sldLayoutId id="2147483882" r:id="rId33"/>
  </p:sldLayoutIdLst>
  <p:hf hdr="0" ftr="0" dt="0"/>
  <p:txStyles>
    <p:titleStyle>
      <a:lvl1pPr algn="l" defTabSz="914389" rtl="0" eaLnBrk="1" latinLnBrk="0" hangingPunct="1">
        <a:lnSpc>
          <a:spcPct val="90000"/>
        </a:lnSpc>
        <a:spcBef>
          <a:spcPct val="0"/>
        </a:spcBef>
        <a:buNone/>
        <a:defRPr sz="4000" b="0" kern="1200">
          <a:solidFill>
            <a:schemeClr val="tx1"/>
          </a:solidFill>
          <a:latin typeface="+mn-lt"/>
          <a:ea typeface="+mj-ea"/>
          <a:cs typeface="+mj-cs"/>
        </a:defRPr>
      </a:lvl1pPr>
    </p:titleStyle>
    <p:bodyStyle>
      <a:lvl1pPr marL="228597" indent="-228597" algn="l" defTabSz="914389" rtl="0" eaLnBrk="1" latinLnBrk="0" hangingPunct="1">
        <a:lnSpc>
          <a:spcPct val="90000"/>
        </a:lnSpc>
        <a:spcBef>
          <a:spcPts val="1000"/>
        </a:spcBef>
        <a:buFont typeface="Arial" panose="020B0604020202020204" pitchFamily="34" charset="0"/>
        <a:buChar char="•"/>
        <a:defRPr lang="en-US" sz="2800" kern="1200" dirty="0" smtClean="0">
          <a:solidFill>
            <a:schemeClr val="tx1"/>
          </a:solidFill>
          <a:latin typeface="+mj-lt"/>
          <a:ea typeface="+mn-ea"/>
          <a:cs typeface="+mn-cs"/>
        </a:defRPr>
      </a:lvl1pPr>
      <a:lvl2pPr marL="685791" indent="-228597" algn="l" defTabSz="914389" rtl="0" eaLnBrk="1" latinLnBrk="0" hangingPunct="1">
        <a:lnSpc>
          <a:spcPct val="90000"/>
        </a:lnSpc>
        <a:spcBef>
          <a:spcPts val="500"/>
        </a:spcBef>
        <a:buFont typeface="Arial" panose="020B0604020202020204" pitchFamily="34" charset="0"/>
        <a:buChar char="•"/>
        <a:defRPr lang="en-US" sz="2400" kern="1200" dirty="0" smtClean="0">
          <a:solidFill>
            <a:schemeClr val="tx1"/>
          </a:solidFill>
          <a:latin typeface="+mj-lt"/>
          <a:ea typeface="+mn-ea"/>
          <a:cs typeface="+mn-cs"/>
        </a:defRPr>
      </a:lvl2pPr>
      <a:lvl3pPr marL="1142986" indent="-228597" algn="l" defTabSz="914389" rtl="0" eaLnBrk="1" latinLnBrk="0" hangingPunct="1">
        <a:lnSpc>
          <a:spcPct val="90000"/>
        </a:lnSpc>
        <a:spcBef>
          <a:spcPts val="500"/>
        </a:spcBef>
        <a:buFont typeface="Arial" panose="020B0604020202020204" pitchFamily="34" charset="0"/>
        <a:buChar char="•"/>
        <a:defRPr lang="en-US" sz="2000" kern="1200" dirty="0" smtClean="0">
          <a:solidFill>
            <a:schemeClr val="tx1"/>
          </a:solidFill>
          <a:latin typeface="+mj-lt"/>
          <a:ea typeface="+mn-ea"/>
          <a:cs typeface="+mn-cs"/>
        </a:defRPr>
      </a:lvl3pPr>
      <a:lvl4pPr marL="1600180" indent="-228597" algn="l" defTabSz="914389" rtl="0" eaLnBrk="1" latinLnBrk="0" hangingPunct="1">
        <a:lnSpc>
          <a:spcPct val="90000"/>
        </a:lnSpc>
        <a:spcBef>
          <a:spcPts val="500"/>
        </a:spcBef>
        <a:buFont typeface="Arial" panose="020B0604020202020204" pitchFamily="34" charset="0"/>
        <a:buChar char="•"/>
        <a:defRPr lang="en-US" sz="2000" kern="1200" dirty="0" smtClean="0">
          <a:solidFill>
            <a:schemeClr val="tx1"/>
          </a:solidFill>
          <a:latin typeface="+mj-lt"/>
          <a:ea typeface="+mn-ea"/>
          <a:cs typeface="+mn-cs"/>
        </a:defRPr>
      </a:lvl4pPr>
      <a:lvl5pPr marL="2057374" indent="-228597" algn="l" defTabSz="914389" rtl="0" eaLnBrk="1" latinLnBrk="0" hangingPunct="1">
        <a:lnSpc>
          <a:spcPct val="90000"/>
        </a:lnSpc>
        <a:spcBef>
          <a:spcPts val="500"/>
        </a:spcBef>
        <a:buFont typeface="Arial" panose="020B0604020202020204" pitchFamily="34" charset="0"/>
        <a:buChar char="•"/>
        <a:defRPr lang="en-US" sz="2000" kern="1200" dirty="0">
          <a:solidFill>
            <a:schemeClr val="tx1"/>
          </a:solidFill>
          <a:latin typeface="+mj-lt"/>
          <a:ea typeface="+mn-ea"/>
          <a:cs typeface="+mn-cs"/>
        </a:defRPr>
      </a:lvl5pPr>
      <a:lvl6pPr marL="2514569"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64"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58"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52"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89" rtl="0" eaLnBrk="1" latinLnBrk="0" hangingPunct="1">
        <a:defRPr sz="1800" kern="1200">
          <a:solidFill>
            <a:schemeClr val="tx1"/>
          </a:solidFill>
          <a:latin typeface="+mn-lt"/>
          <a:ea typeface="+mn-ea"/>
          <a:cs typeface="+mn-cs"/>
        </a:defRPr>
      </a:lvl1pPr>
      <a:lvl2pPr marL="457194" algn="l" defTabSz="914389" rtl="0" eaLnBrk="1" latinLnBrk="0" hangingPunct="1">
        <a:defRPr sz="1800" kern="1200">
          <a:solidFill>
            <a:schemeClr val="tx1"/>
          </a:solidFill>
          <a:latin typeface="+mn-lt"/>
          <a:ea typeface="+mn-ea"/>
          <a:cs typeface="+mn-cs"/>
        </a:defRPr>
      </a:lvl2pPr>
      <a:lvl3pPr marL="914389" algn="l" defTabSz="914389" rtl="0" eaLnBrk="1" latinLnBrk="0" hangingPunct="1">
        <a:defRPr sz="1800" kern="1200">
          <a:solidFill>
            <a:schemeClr val="tx1"/>
          </a:solidFill>
          <a:latin typeface="+mn-lt"/>
          <a:ea typeface="+mn-ea"/>
          <a:cs typeface="+mn-cs"/>
        </a:defRPr>
      </a:lvl3pPr>
      <a:lvl4pPr marL="1371583" algn="l" defTabSz="914389" rtl="0" eaLnBrk="1" latinLnBrk="0" hangingPunct="1">
        <a:defRPr sz="1800" kern="1200">
          <a:solidFill>
            <a:schemeClr val="tx1"/>
          </a:solidFill>
          <a:latin typeface="+mn-lt"/>
          <a:ea typeface="+mn-ea"/>
          <a:cs typeface="+mn-cs"/>
        </a:defRPr>
      </a:lvl4pPr>
      <a:lvl5pPr marL="1828777" algn="l" defTabSz="914389" rtl="0" eaLnBrk="1" latinLnBrk="0" hangingPunct="1">
        <a:defRPr sz="1800" kern="1200">
          <a:solidFill>
            <a:schemeClr val="tx1"/>
          </a:solidFill>
          <a:latin typeface="+mn-lt"/>
          <a:ea typeface="+mn-ea"/>
          <a:cs typeface="+mn-cs"/>
        </a:defRPr>
      </a:lvl5pPr>
      <a:lvl6pPr marL="2285971" algn="l" defTabSz="914389" rtl="0" eaLnBrk="1" latinLnBrk="0" hangingPunct="1">
        <a:defRPr sz="1800" kern="1200">
          <a:solidFill>
            <a:schemeClr val="tx1"/>
          </a:solidFill>
          <a:latin typeface="+mn-lt"/>
          <a:ea typeface="+mn-ea"/>
          <a:cs typeface="+mn-cs"/>
        </a:defRPr>
      </a:lvl6pPr>
      <a:lvl7pPr marL="2743167" algn="l" defTabSz="914389" rtl="0" eaLnBrk="1" latinLnBrk="0" hangingPunct="1">
        <a:defRPr sz="1800" kern="1200">
          <a:solidFill>
            <a:schemeClr val="tx1"/>
          </a:solidFill>
          <a:latin typeface="+mn-lt"/>
          <a:ea typeface="+mn-ea"/>
          <a:cs typeface="+mn-cs"/>
        </a:defRPr>
      </a:lvl7pPr>
      <a:lvl8pPr marL="3200361" algn="l" defTabSz="914389" rtl="0" eaLnBrk="1" latinLnBrk="0" hangingPunct="1">
        <a:defRPr sz="1800" kern="1200">
          <a:solidFill>
            <a:schemeClr val="tx1"/>
          </a:solidFill>
          <a:latin typeface="+mn-lt"/>
          <a:ea typeface="+mn-ea"/>
          <a:cs typeface="+mn-cs"/>
        </a:defRPr>
      </a:lvl8pPr>
      <a:lvl9pPr marL="3657555" algn="l" defTabSz="91438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www.sqltact.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github.com/williamadba/sql-server-toolbox"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xml"/><Relationship Id="rId1" Type="http://schemas.openxmlformats.org/officeDocument/2006/relationships/slideLayout" Target="../slideLayouts/slideLayout2.xml"/><Relationship Id="rId5" Type="http://schemas.openxmlformats.org/officeDocument/2006/relationships/customXml" Target="../ink/ink3.xml"/><Relationship Id="rId4" Type="http://schemas.openxmlformats.org/officeDocument/2006/relationships/customXml" Target="../ink/ink2.xml"/></Relationships>
</file>

<file path=ppt/slides/_rels/slide3.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jpeg"/><Relationship Id="rId7"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6.jpg"/><Relationship Id="rId5" Type="http://schemas.openxmlformats.org/officeDocument/2006/relationships/image" Target="../media/image25.png"/><Relationship Id="rId4" Type="http://schemas.openxmlformats.org/officeDocument/2006/relationships/image" Target="../media/image24.jpeg"/><Relationship Id="rId9" Type="http://schemas.openxmlformats.org/officeDocument/2006/relationships/image" Target="../media/image29.png"/></Relationships>
</file>

<file path=ppt/slides/_rels/slide3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customXml" Target="../ink/ink4.xml"/><Relationship Id="rId1" Type="http://schemas.openxmlformats.org/officeDocument/2006/relationships/slideLayout" Target="../slideLayouts/slideLayout2.xml"/><Relationship Id="rId5" Type="http://schemas.openxmlformats.org/officeDocument/2006/relationships/customXml" Target="../ink/ink6.xml"/><Relationship Id="rId4" Type="http://schemas.openxmlformats.org/officeDocument/2006/relationships/customXml" Target="../ink/ink5.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7.xml"/><Relationship Id="rId1" Type="http://schemas.openxmlformats.org/officeDocument/2006/relationships/slideLayout" Target="../slideLayouts/slideLayout2.xml"/><Relationship Id="rId5" Type="http://schemas.openxmlformats.org/officeDocument/2006/relationships/customXml" Target="../ink/ink9.xml"/><Relationship Id="rId4" Type="http://schemas.openxmlformats.org/officeDocument/2006/relationships/customXml" Target="../ink/ink8.xml"/></Relationships>
</file>

<file path=ppt/slides/_rels/slide3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0.xml"/><Relationship Id="rId1" Type="http://schemas.openxmlformats.org/officeDocument/2006/relationships/slideLayout" Target="../slideLayouts/slideLayout2.xml"/><Relationship Id="rId6" Type="http://schemas.openxmlformats.org/officeDocument/2006/relationships/hyperlink" Target="https://docs.microsoft.com/en-us/sql/relational-databases/automatic-tuning/automatic-tuning" TargetMode="External"/><Relationship Id="rId5" Type="http://schemas.openxmlformats.org/officeDocument/2006/relationships/customXml" Target="../ink/ink12.xml"/><Relationship Id="rId4" Type="http://schemas.openxmlformats.org/officeDocument/2006/relationships/customXml" Target="../ink/ink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3.xml"/><Relationship Id="rId1" Type="http://schemas.openxmlformats.org/officeDocument/2006/relationships/slideLayout" Target="../slideLayouts/slideLayout2.xml"/><Relationship Id="rId5" Type="http://schemas.openxmlformats.org/officeDocument/2006/relationships/customXml" Target="../ink/ink15.xml"/><Relationship Id="rId4" Type="http://schemas.openxmlformats.org/officeDocument/2006/relationships/customXml" Target="../ink/ink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3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www.sqlskills.com/BLOGS/PAUL/post/Why-did-the-Windows-7-RC-failure-happen.aspx"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sqlxpertise.com/2017/10/16/sys-dm_os_host_info-dmv-to-find-operating-system-information-in-sql-server-2017/" TargetMode="Externa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8" Type="http://schemas.openxmlformats.org/officeDocument/2006/relationships/hyperlink" Target="http://blogs.msdn.com/jimmymay/archive/2008/10/30/drum-roll-please-the-debut-of-the-sql-dmv-all-stars-dream-team.aspx" TargetMode="External"/><Relationship Id="rId13" Type="http://schemas.openxmlformats.org/officeDocument/2006/relationships/hyperlink" Target="http://www.sqlskills.com/BLOGS/PAUL/post/Indexes-From-Every-Angle-How-can-you-tell-if-an-index-is-being-used.aspx" TargetMode="External"/><Relationship Id="rId18" Type="http://schemas.openxmlformats.org/officeDocument/2006/relationships/hyperlink" Target="http://sqlblog.com/blogs/aaron_bertrand/archive/2011/04/25/more-changes-you-might-not-have-noticed-in-the-sql-server-2008-r2-sp1-ctp.aspx" TargetMode="External"/><Relationship Id="rId3" Type="http://schemas.openxmlformats.org/officeDocument/2006/relationships/hyperlink" Target="http://technet.microsoft.com/en-us/library/cc966413.aspx" TargetMode="External"/><Relationship Id="rId21" Type="http://schemas.openxmlformats.org/officeDocument/2006/relationships/hyperlink" Target="https://www.sqlshack.com/sql-server-2019-new-dmf-sys-dm_db_page_info/" TargetMode="External"/><Relationship Id="rId7" Type="http://schemas.openxmlformats.org/officeDocument/2006/relationships/hyperlink" Target="http://sqlblog.com/blogs/kevin_kline/archive/2009/04/07/looking-for-good-dmv-database-admin-queries.aspx" TargetMode="External"/><Relationship Id="rId12" Type="http://schemas.openxmlformats.org/officeDocument/2006/relationships/hyperlink" Target="http://www.sqlskills.com/BLOGS/PAUL/post/Inside-sysdm_db_index_physical_stats.aspx" TargetMode="External"/><Relationship Id="rId17" Type="http://schemas.openxmlformats.org/officeDocument/2006/relationships/hyperlink" Target="http://msdn.microsoft.com/en-us/library/aa366541(VS.85).aspx" TargetMode="External"/><Relationship Id="rId2" Type="http://schemas.openxmlformats.org/officeDocument/2006/relationships/hyperlink" Target="http://www.sqlskills.com/BLOGS/PAUL/post/Why-did-the-Windows-7-RC-failure-happen.aspx" TargetMode="External"/><Relationship Id="rId16" Type="http://schemas.openxmlformats.org/officeDocument/2006/relationships/hyperlink" Target="http://www.sql-server-performance.com/articles/per/bm_performance_dashboard_2005_p2.aspx" TargetMode="External"/><Relationship Id="rId20" Type="http://schemas.openxmlformats.org/officeDocument/2006/relationships/hyperlink" Target="https://docs.microsoft.com/en-us/sql/relational-databases/system-dynamic-management-views/sys-dm-db-log-info-transact-sql?view=sql-server-2017" TargetMode="External"/><Relationship Id="rId1" Type="http://schemas.openxmlformats.org/officeDocument/2006/relationships/slideLayout" Target="../slideLayouts/slideLayout2.xml"/><Relationship Id="rId6" Type="http://schemas.openxmlformats.org/officeDocument/2006/relationships/hyperlink" Target="http://sharmilasanctuary.wordpress.com/about/database-performance-dmvs-for-ms-sql-2005/" TargetMode="External"/><Relationship Id="rId11" Type="http://schemas.openxmlformats.org/officeDocument/2006/relationships/hyperlink" Target="http://www.sqlservercentral.com/articles/DMV/64425/" TargetMode="External"/><Relationship Id="rId5" Type="http://schemas.openxmlformats.org/officeDocument/2006/relationships/hyperlink" Target="http://glennberrysqlperformance.spaces.live.com/blog/cns!45041418ECCAA960!1446.entry" TargetMode="External"/><Relationship Id="rId15" Type="http://schemas.openxmlformats.org/officeDocument/2006/relationships/hyperlink" Target="http://www.sqlpassion.at/archive/2014/11/24/deadlocks-caused-by-missing-indexes-in-sql-server/?utm_content=buffer523a4&amp;utm_medium=social&amp;utm_source=twitter.com&amp;utm_campaign=buffer" TargetMode="External"/><Relationship Id="rId10" Type="http://schemas.openxmlformats.org/officeDocument/2006/relationships/hyperlink" Target="http://msdn.microsoft.com/en-us/magazine/cc135978.aspx" TargetMode="External"/><Relationship Id="rId19" Type="http://schemas.openxmlformats.org/officeDocument/2006/relationships/hyperlink" Target="http://www.sqlskills.com/BLOGS/PAUL/category/Spinlocks.aspx" TargetMode="External"/><Relationship Id="rId4" Type="http://schemas.openxmlformats.org/officeDocument/2006/relationships/hyperlink" Target="http://www.codeproject.com/KB/database/Dynamic_Management_Views.aspx" TargetMode="External"/><Relationship Id="rId9" Type="http://schemas.openxmlformats.org/officeDocument/2006/relationships/hyperlink" Target="http://blogs.msdn.com/psssql/archive/2007/02/21/sql-server-2005-performance-statistics-script.aspx" TargetMode="External"/><Relationship Id="rId14" Type="http://schemas.openxmlformats.org/officeDocument/2006/relationships/hyperlink" Target="http://kswain.blogspot.com/2008/04/sysdmosperformancecounters-dynamic.html" TargetMode="External"/></Relationships>
</file>

<file path=ppt/slides/_rels/slide7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jpeg"/><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hyperlink" Target="https://www.sqlskills.com/blogs/paul/wait-statistics-or-please-tell-me-where-it-hurt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6.xml"/><Relationship Id="rId1" Type="http://schemas.openxmlformats.org/officeDocument/2006/relationships/slideLayout" Target="../slideLayouts/slideLayout67.xml"/><Relationship Id="rId5" Type="http://schemas.openxmlformats.org/officeDocument/2006/relationships/image" Target="../media/image42.jpeg"/><Relationship Id="rId4" Type="http://schemas.openxmlformats.org/officeDocument/2006/relationships/hyperlink" Target="https://www.thewallsproject.org/programs/futures_fund/" TargetMode="External"/></Relationships>
</file>

<file path=ppt/slides/_rels/slide81.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37.xml"/><Relationship Id="rId1" Type="http://schemas.openxmlformats.org/officeDocument/2006/relationships/slideLayout" Target="../slideLayouts/slideLayout100.xml"/><Relationship Id="rId4" Type="http://schemas.openxmlformats.org/officeDocument/2006/relationships/image" Target="../media/image4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p:cNvSpPr>
            <a:spLocks noGrp="1"/>
          </p:cNvSpPr>
          <p:nvPr>
            <p:ph type="title"/>
          </p:nvPr>
        </p:nvSpPr>
        <p:spPr>
          <a:xfrm>
            <a:off x="1" y="0"/>
            <a:ext cx="12192000" cy="3429000"/>
          </a:xfrm>
        </p:spPr>
        <p:txBody>
          <a:bodyPr>
            <a:noAutofit/>
          </a:bodyPr>
          <a:lstStyle/>
          <a:p>
            <a:r>
              <a:rPr lang="en-US" sz="7200" dirty="0">
                <a:ln>
                  <a:solidFill>
                    <a:srgbClr val="92D050"/>
                  </a:solidFill>
                </a:ln>
                <a:solidFill>
                  <a:schemeClr val="bg1"/>
                </a:solidFill>
              </a:rPr>
              <a:t>SQL Server Admin Best Practices with DMV's</a:t>
            </a:r>
          </a:p>
        </p:txBody>
      </p:sp>
      <p:sp>
        <p:nvSpPr>
          <p:cNvPr id="3" name="Content Placeholder 2"/>
          <p:cNvSpPr>
            <a:spLocks noGrp="1"/>
          </p:cNvSpPr>
          <p:nvPr>
            <p:ph idx="1"/>
          </p:nvPr>
        </p:nvSpPr>
        <p:spPr>
          <a:xfrm>
            <a:off x="6858000" y="5410200"/>
            <a:ext cx="5334001" cy="1307592"/>
          </a:xfrm>
        </p:spPr>
        <p:txBody>
          <a:bodyPr>
            <a:normAutofit/>
          </a:bodyPr>
          <a:lstStyle/>
          <a:p>
            <a:pPr marL="0" indent="0" algn="r">
              <a:lnSpc>
                <a:spcPct val="120000"/>
              </a:lnSpc>
            </a:pPr>
            <a:r>
              <a:rPr lang="en-US" sz="3200" dirty="0"/>
              <a:t>William Assaf</a:t>
            </a:r>
            <a:br>
              <a:rPr lang="en-US" sz="3200" dirty="0"/>
            </a:br>
            <a:r>
              <a:rPr lang="en-US" sz="3200" dirty="0"/>
              <a:t>Microsoft</a:t>
            </a:r>
          </a:p>
        </p:txBody>
      </p:sp>
      <p:sp>
        <p:nvSpPr>
          <p:cNvPr id="7" name="TextBox 6">
            <a:extLst>
              <a:ext uri="{FF2B5EF4-FFF2-40B4-BE49-F238E27FC236}">
                <a16:creationId xmlns:a16="http://schemas.microsoft.com/office/drawing/2014/main" id="{B7BD4378-9B9D-49CD-B63E-45DA390BC127}"/>
              </a:ext>
            </a:extLst>
          </p:cNvPr>
          <p:cNvSpPr txBox="1"/>
          <p:nvPr/>
        </p:nvSpPr>
        <p:spPr>
          <a:xfrm>
            <a:off x="152400" y="5410200"/>
            <a:ext cx="6553199" cy="1446550"/>
          </a:xfrm>
          <a:prstGeom prst="rect">
            <a:avLst/>
          </a:prstGeom>
          <a:solidFill>
            <a:schemeClr val="bg1"/>
          </a:solidFill>
        </p:spPr>
        <p:txBody>
          <a:bodyPr wrap="square">
            <a:spAutoFit/>
          </a:bodyPr>
          <a:lstStyle/>
          <a:p>
            <a:pPr algn="l"/>
            <a:r>
              <a:rPr lang="en-US" sz="4400" b="1" i="0" u="none" strike="noStrike" dirty="0">
                <a:effectLst/>
                <a:latin typeface="Roboto" panose="02000000000000000000" pitchFamily="2" charset="0"/>
                <a:ea typeface="Roboto" panose="02000000000000000000" pitchFamily="2" charset="0"/>
              </a:rPr>
              <a:t>DBA Fundamentals Virtual Meetup Group </a:t>
            </a:r>
            <a:endParaRPr lang="en-US" sz="4400" b="1" i="0" dirty="0">
              <a:effectLst/>
              <a:latin typeface="Roboto" panose="02000000000000000000" pitchFamily="2" charset="0"/>
              <a:ea typeface="Roboto" panose="02000000000000000000"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a:xfrm>
            <a:off x="609600" y="838201"/>
            <a:ext cx="10972800" cy="5448300"/>
          </a:xfrm>
        </p:spPr>
        <p:txBody>
          <a:bodyPr>
            <a:normAutofit/>
          </a:bodyPr>
          <a:lstStyle/>
          <a:p>
            <a:r>
              <a:rPr lang="en-US" sz="3600" dirty="0"/>
              <a:t>CXPACKET – clear indication of excessive execution plan parallelism and CPU is struggling.</a:t>
            </a:r>
          </a:p>
          <a:p>
            <a:pPr lvl="1"/>
            <a:r>
              <a:rPr lang="en-US" sz="3200" dirty="0"/>
              <a:t>Look into MAXDOP settings, it may be appropriate to reduce large parallel queries from impacting performance</a:t>
            </a:r>
          </a:p>
          <a:p>
            <a:pPr lvl="1"/>
            <a:r>
              <a:rPr lang="en-US" sz="3200" dirty="0"/>
              <a:t>MAXDOP can be configured server-wide, but also in recent versions of SQL, at the </a:t>
            </a:r>
            <a:r>
              <a:rPr lang="en-US" sz="3200" b="1" dirty="0"/>
              <a:t>query</a:t>
            </a:r>
            <a:r>
              <a:rPr lang="en-US" sz="3200" dirty="0"/>
              <a:t> or </a:t>
            </a:r>
            <a:r>
              <a:rPr lang="en-US" sz="3200" b="1" dirty="0"/>
              <a:t>database</a:t>
            </a:r>
            <a:r>
              <a:rPr lang="en-US" sz="3200" dirty="0"/>
              <a:t> level.</a:t>
            </a:r>
          </a:p>
          <a:p>
            <a:pPr lvl="1"/>
            <a:r>
              <a:rPr lang="en-US" sz="3200" dirty="0"/>
              <a:t>Enforcing MAXDOP is one of the better implementations of the Resource Governor (Enterprise-only)</a:t>
            </a:r>
          </a:p>
          <a:p>
            <a:endParaRPr lang="en-US" sz="36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a:xfrm>
            <a:off x="609600" y="838201"/>
            <a:ext cx="11074400" cy="5448300"/>
          </a:xfrm>
        </p:spPr>
        <p:txBody>
          <a:bodyPr>
            <a:noAutofit/>
          </a:bodyPr>
          <a:lstStyle/>
          <a:p>
            <a:r>
              <a:rPr lang="en-US" sz="3500" dirty="0"/>
              <a:t>CXPACKET </a:t>
            </a:r>
            <a:r>
              <a:rPr lang="en-US" sz="3500" b="0" dirty="0"/>
              <a:t>has</a:t>
            </a:r>
            <a:r>
              <a:rPr lang="en-US" sz="3500" dirty="0"/>
              <a:t> </a:t>
            </a:r>
            <a:r>
              <a:rPr lang="en-US" sz="3500" b="0" dirty="0"/>
              <a:t>split into CXPACKET &amp; CXCONSUMER</a:t>
            </a:r>
          </a:p>
          <a:p>
            <a:r>
              <a:rPr lang="en-US" sz="3200" b="0" dirty="0"/>
              <a:t>CXPACKET used to be from threads that both </a:t>
            </a:r>
            <a:r>
              <a:rPr lang="en-US" sz="3200" dirty="0"/>
              <a:t>consume </a:t>
            </a:r>
            <a:r>
              <a:rPr lang="en-US" sz="3200" b="0" dirty="0"/>
              <a:t>and </a:t>
            </a:r>
            <a:r>
              <a:rPr lang="en-US" sz="3200" dirty="0"/>
              <a:t>produce </a:t>
            </a:r>
            <a:r>
              <a:rPr lang="en-US" sz="3200" b="0" dirty="0"/>
              <a:t>data in query plan. </a:t>
            </a:r>
          </a:p>
          <a:p>
            <a:r>
              <a:rPr lang="en-US" sz="3200" dirty="0"/>
              <a:t>Producer </a:t>
            </a:r>
            <a:r>
              <a:rPr lang="en-US" sz="3200" b="0" dirty="0"/>
              <a:t>threads were most </a:t>
            </a:r>
            <a:r>
              <a:rPr lang="en-US" sz="3200" dirty="0"/>
              <a:t>problematic</a:t>
            </a:r>
            <a:r>
              <a:rPr lang="en-US" sz="3200" b="0" dirty="0"/>
              <a:t>, most impacted by the parallelism, and most affected by out-of-date statistics. Now, </a:t>
            </a:r>
            <a:r>
              <a:rPr lang="en-US" sz="3200" dirty="0"/>
              <a:t>only producer </a:t>
            </a:r>
            <a:r>
              <a:rPr lang="en-US" sz="3200" b="0" dirty="0"/>
              <a:t>threads are reported by CXPACKET. </a:t>
            </a:r>
          </a:p>
          <a:p>
            <a:r>
              <a:rPr lang="en-US" sz="3200" b="0" dirty="0"/>
              <a:t>The </a:t>
            </a:r>
            <a:r>
              <a:rPr lang="en-US" sz="3200" dirty="0"/>
              <a:t>consumer </a:t>
            </a:r>
            <a:r>
              <a:rPr lang="en-US" sz="3200" b="0" dirty="0"/>
              <a:t>threads, that you have less control over, and are less important, are now reported by CXCONSUMER.</a:t>
            </a:r>
          </a:p>
          <a:p>
            <a:r>
              <a:rPr lang="en-US" sz="3200" b="0" dirty="0"/>
              <a:t>As a result, after SQL 2016 SP2, SQL 2017 CU3, SQL 2019, </a:t>
            </a:r>
            <a:r>
              <a:rPr lang="en-US" sz="3200" dirty="0"/>
              <a:t>CXPACKET will be lower. </a:t>
            </a:r>
            <a:r>
              <a:rPr lang="en-US" sz="3200" b="0" i="1" dirty="0"/>
              <a:t>This doesn’t mean faster.</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11</a:t>
            </a:fld>
            <a:endParaRPr lang="en-US"/>
          </a:p>
        </p:txBody>
      </p:sp>
    </p:spTree>
    <p:extLst>
      <p:ext uri="{BB962C8B-B14F-4D97-AF65-F5344CB8AC3E}">
        <p14:creationId xmlns:p14="http://schemas.microsoft.com/office/powerpoint/2010/main" val="3356002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p:txBody>
          <a:bodyPr>
            <a:normAutofit/>
          </a:bodyPr>
          <a:lstStyle/>
          <a:p>
            <a:r>
              <a:rPr lang="en-US" sz="3600" dirty="0"/>
              <a:t>OLEDB– describes waits associated with external communication via the OLE DB provider.</a:t>
            </a:r>
          </a:p>
          <a:p>
            <a:r>
              <a:rPr lang="en-US" sz="3200" b="0" dirty="0"/>
              <a:t>Commonly used by SQL Server Integration Services (SSIS) packages, Microsoft Office applications (including querying Excel files), linked servers using the OLE DB provider, and third-party tools. </a:t>
            </a:r>
          </a:p>
          <a:p>
            <a:r>
              <a:rPr lang="en-US" sz="3200" b="0" dirty="0"/>
              <a:t>It could also be generated by </a:t>
            </a:r>
            <a:r>
              <a:rPr lang="en-US" sz="3200" dirty="0"/>
              <a:t>internal</a:t>
            </a:r>
            <a:r>
              <a:rPr lang="en-US" sz="3200" b="0" dirty="0"/>
              <a:t> commands like DBCC CHECKDB.</a:t>
            </a:r>
            <a:endParaRPr lang="en-US" sz="6000" b="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12</a:t>
            </a:fld>
            <a:endParaRPr lang="en-US"/>
          </a:p>
        </p:txBody>
      </p:sp>
    </p:spTree>
    <p:extLst>
      <p:ext uri="{BB962C8B-B14F-4D97-AF65-F5344CB8AC3E}">
        <p14:creationId xmlns:p14="http://schemas.microsoft.com/office/powerpoint/2010/main" val="3172504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p:txBody>
          <a:bodyPr>
            <a:normAutofit/>
          </a:bodyPr>
          <a:lstStyle/>
          <a:p>
            <a:r>
              <a:rPr lang="en-US" sz="4000" dirty="0"/>
              <a:t>SOS_SCHEDULER_YIELD – clear indication of CPU pressure when this is the highest wait</a:t>
            </a:r>
          </a:p>
          <a:p>
            <a:pPr lvl="1"/>
            <a:r>
              <a:rPr lang="en-US" sz="3600" dirty="0"/>
              <a:t>Too many runnable tasks for available threads</a:t>
            </a:r>
          </a:p>
          <a:p>
            <a:pPr lvl="1"/>
            <a:r>
              <a:rPr lang="en-US" sz="3600" dirty="0"/>
              <a:t>A SQL task stopped and “yielded” to another task</a:t>
            </a:r>
          </a:p>
          <a:p>
            <a:pPr lvl="1"/>
            <a:r>
              <a:rPr lang="en-US" sz="3600" dirty="0"/>
              <a:t>Increasing CPU is the simplest but crude </a:t>
            </a:r>
          </a:p>
          <a:p>
            <a:pPr lvl="1"/>
            <a:r>
              <a:rPr lang="en-US" sz="3600" dirty="0"/>
              <a:t>Look for and reduce CPU-intense queries (later)</a:t>
            </a:r>
          </a:p>
          <a:p>
            <a:endParaRPr lang="en-US" sz="4000" dirty="0"/>
          </a:p>
          <a:p>
            <a:endParaRPr lang="en-US" sz="40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13</a:t>
            </a:fld>
            <a:endParaRPr lang="en-US"/>
          </a:p>
        </p:txBody>
      </p:sp>
    </p:spTree>
    <p:extLst>
      <p:ext uri="{BB962C8B-B14F-4D97-AF65-F5344CB8AC3E}">
        <p14:creationId xmlns:p14="http://schemas.microsoft.com/office/powerpoint/2010/main" val="1692619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p:txBody>
          <a:bodyPr>
            <a:normAutofit/>
          </a:bodyPr>
          <a:lstStyle/>
          <a:p>
            <a:r>
              <a:rPr lang="en-US" sz="4000" dirty="0"/>
              <a:t>RESOURCE_SEMAPHORE – request is waiting on memory to be gathered before starting</a:t>
            </a:r>
          </a:p>
          <a:p>
            <a:pPr lvl="1"/>
            <a:r>
              <a:rPr lang="en-US" sz="3600" dirty="0"/>
              <a:t>	Indication of memory pressure caused by:</a:t>
            </a:r>
          </a:p>
          <a:p>
            <a:pPr marL="800100" lvl="1">
              <a:buFont typeface="Arial" panose="020B0604020202020204" pitchFamily="34" charset="0"/>
              <a:buChar char="•"/>
            </a:pPr>
            <a:r>
              <a:rPr lang="en-US" sz="3600" dirty="0"/>
              <a:t>Insufficient system memory (unlikely)</a:t>
            </a:r>
          </a:p>
          <a:p>
            <a:pPr marL="800100" lvl="1">
              <a:buFont typeface="Arial" panose="020B0604020202020204" pitchFamily="34" charset="0"/>
              <a:buChar char="•"/>
            </a:pPr>
            <a:r>
              <a:rPr lang="en-US" sz="3600" dirty="0"/>
              <a:t>Poor query design, poor indexing, inefficient execution plan (likely)</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14</a:t>
            </a:fld>
            <a:endParaRPr lang="en-US" dirty="0"/>
          </a:p>
        </p:txBody>
      </p:sp>
    </p:spTree>
    <p:extLst>
      <p:ext uri="{BB962C8B-B14F-4D97-AF65-F5344CB8AC3E}">
        <p14:creationId xmlns:p14="http://schemas.microsoft.com/office/powerpoint/2010/main" val="19857561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a:xfrm>
            <a:off x="609600" y="914400"/>
            <a:ext cx="10972800" cy="5410201"/>
          </a:xfrm>
        </p:spPr>
        <p:txBody>
          <a:bodyPr>
            <a:normAutofit/>
          </a:bodyPr>
          <a:lstStyle/>
          <a:p>
            <a:r>
              <a:rPr lang="en-US" sz="3200" dirty="0" err="1"/>
              <a:t>PAGELATCH_xx</a:t>
            </a:r>
            <a:r>
              <a:rPr lang="en-US" sz="3200" dirty="0"/>
              <a:t> - Nothing to do with Physical IO. Contention over a page in memory.</a:t>
            </a:r>
          </a:p>
          <a:p>
            <a:pPr lvl="1"/>
            <a:r>
              <a:rPr lang="en-US" sz="2800" dirty="0"/>
              <a:t>	Could be </a:t>
            </a:r>
            <a:r>
              <a:rPr lang="en-US" sz="2800" dirty="0" err="1"/>
              <a:t>tempdb</a:t>
            </a:r>
            <a:r>
              <a:rPr lang="en-US" sz="2800" dirty="0"/>
              <a:t> temp tables are being overused. </a:t>
            </a:r>
          </a:p>
          <a:p>
            <a:pPr lvl="1"/>
            <a:r>
              <a:rPr lang="en-US" sz="2800" dirty="0"/>
              <a:t>	Could be an INSERT statement hotspot on a table (more next).</a:t>
            </a:r>
            <a:endParaRPr lang="en-US" sz="3200" dirty="0"/>
          </a:p>
          <a:p>
            <a:r>
              <a:rPr lang="en-US" sz="3200" dirty="0" err="1"/>
              <a:t>PAGEIOLATCH_xx</a:t>
            </a:r>
            <a:r>
              <a:rPr lang="en-US" sz="3200" dirty="0"/>
              <a:t> – Physical IO, reading data from disk into memory. Hard disks/SAN are struggling to keep up.  </a:t>
            </a:r>
          </a:p>
          <a:p>
            <a:pPr lvl="1"/>
            <a:r>
              <a:rPr lang="en-US" sz="2800" dirty="0"/>
              <a:t>Often this is because of inefficient application code, not disk.</a:t>
            </a:r>
          </a:p>
          <a:p>
            <a:pPr lvl="1"/>
            <a:r>
              <a:rPr lang="en-US" sz="2800" dirty="0"/>
              <a:t>Or, executives/analysts/goons are running MS Access or Excel and pulling down entire tables.</a:t>
            </a:r>
          </a:p>
          <a:p>
            <a:pPr lvl="1"/>
            <a:r>
              <a:rPr lang="en-US" sz="2800" dirty="0"/>
              <a:t>Can indicate slowness of SAN, but check queries first.</a:t>
            </a:r>
          </a:p>
          <a:p>
            <a:endParaRPr lang="en-US" sz="32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15</a:t>
            </a:fld>
            <a:endParaRPr lang="en-US" dirty="0"/>
          </a:p>
        </p:txBody>
      </p:sp>
    </p:spTree>
    <p:extLst>
      <p:ext uri="{BB962C8B-B14F-4D97-AF65-F5344CB8AC3E}">
        <p14:creationId xmlns:p14="http://schemas.microsoft.com/office/powerpoint/2010/main" val="3614522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a:xfrm>
            <a:off x="609600" y="990599"/>
            <a:ext cx="11277600" cy="5410201"/>
          </a:xfrm>
        </p:spPr>
        <p:txBody>
          <a:bodyPr>
            <a:noAutofit/>
          </a:bodyPr>
          <a:lstStyle/>
          <a:p>
            <a:pPr lvl="1" indent="-742950"/>
            <a:r>
              <a:rPr lang="en-US" sz="3400" b="1" dirty="0" err="1">
                <a:solidFill>
                  <a:schemeClr val="tx1">
                    <a:lumMod val="95000"/>
                    <a:lumOff val="5000"/>
                  </a:schemeClr>
                </a:solidFill>
              </a:rPr>
              <a:t>PAGELATCH_xx</a:t>
            </a:r>
            <a:r>
              <a:rPr lang="en-US" sz="3400" b="1" dirty="0">
                <a:solidFill>
                  <a:schemeClr val="tx1">
                    <a:lumMod val="95000"/>
                    <a:lumOff val="5000"/>
                  </a:schemeClr>
                </a:solidFill>
              </a:rPr>
              <a:t> </a:t>
            </a:r>
            <a:r>
              <a:rPr lang="en-US" sz="3400" dirty="0"/>
              <a:t>- </a:t>
            </a:r>
            <a:r>
              <a:rPr lang="en-US" sz="3400" i="1" dirty="0"/>
              <a:t>New in SQL 2019 - </a:t>
            </a:r>
            <a:r>
              <a:rPr lang="en-US" sz="3400" dirty="0"/>
              <a:t>A new index option </a:t>
            </a:r>
            <a:r>
              <a:rPr lang="en-US" sz="3400" b="1" dirty="0"/>
              <a:t>OPTIMIZE_FOR_SEQUENTIAL_KEY</a:t>
            </a:r>
            <a:r>
              <a:rPr lang="en-US" sz="3400" dirty="0"/>
              <a:t> specifically for table keys on IDENTITY/SEQUENCE because of </a:t>
            </a:r>
            <a:r>
              <a:rPr lang="en-US" sz="3400" b="1" dirty="0"/>
              <a:t>“hot spots” for sequential inserts</a:t>
            </a:r>
            <a:r>
              <a:rPr lang="en-US" sz="3400" dirty="0"/>
              <a:t>. </a:t>
            </a:r>
          </a:p>
          <a:p>
            <a:pPr lvl="1"/>
            <a:r>
              <a:rPr lang="en-US" sz="3400" dirty="0"/>
              <a:t>If you observe high amounts of </a:t>
            </a:r>
            <a:r>
              <a:rPr lang="en-US" sz="3400" b="1" dirty="0"/>
              <a:t>PAGELATCH_EX</a:t>
            </a:r>
            <a:r>
              <a:rPr lang="en-US" sz="3400" dirty="0"/>
              <a:t>, it may be because of this contention for individual pages in memory </a:t>
            </a:r>
            <a:r>
              <a:rPr lang="en-US" sz="3400" b="1" dirty="0"/>
              <a:t>due to many concurrent sequential inserts. </a:t>
            </a:r>
          </a:p>
          <a:p>
            <a:pPr marL="571500" indent="-571500">
              <a:buFont typeface="Arial" panose="020B0604020202020204" pitchFamily="34" charset="0"/>
              <a:buChar char="•"/>
            </a:pPr>
            <a:r>
              <a:rPr lang="en-US" sz="3600" b="0" dirty="0"/>
              <a:t>Up to 30% faster for </a:t>
            </a:r>
            <a:r>
              <a:rPr lang="en-US" sz="3600" b="0" i="1" dirty="0"/>
              <a:t>many concurrent inserts!</a:t>
            </a:r>
          </a:p>
          <a:p>
            <a:pPr marL="571500" indent="-571500">
              <a:buFont typeface="Arial" panose="020B0604020202020204" pitchFamily="34" charset="0"/>
              <a:buChar char="•"/>
            </a:pPr>
            <a:r>
              <a:rPr lang="en-US" sz="3600" b="0" dirty="0"/>
              <a:t>Add to the definition of each sequential key index!</a:t>
            </a:r>
          </a:p>
          <a:p>
            <a:pPr lvl="1"/>
            <a:endParaRPr lang="en-US" sz="34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16</a:t>
            </a:fld>
            <a:endParaRPr lang="en-US" dirty="0"/>
          </a:p>
        </p:txBody>
      </p:sp>
    </p:spTree>
    <p:extLst>
      <p:ext uri="{BB962C8B-B14F-4D97-AF65-F5344CB8AC3E}">
        <p14:creationId xmlns:p14="http://schemas.microsoft.com/office/powerpoint/2010/main" val="31409310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a:xfrm>
            <a:off x="609600" y="990599"/>
            <a:ext cx="11277600" cy="5410201"/>
          </a:xfrm>
        </p:spPr>
        <p:txBody>
          <a:bodyPr>
            <a:noAutofit/>
          </a:bodyPr>
          <a:lstStyle/>
          <a:p>
            <a:pPr lvl="1" indent="-742950"/>
            <a:r>
              <a:rPr lang="en-US" sz="4000" b="1" dirty="0">
                <a:solidFill>
                  <a:schemeClr val="tx1">
                    <a:lumMod val="95000"/>
                    <a:lumOff val="5000"/>
                  </a:schemeClr>
                </a:solidFill>
              </a:rPr>
              <a:t>ASYNC_IO_COMPLETION – waiting for disk I/O to complete that is </a:t>
            </a:r>
            <a:r>
              <a:rPr lang="en-US" sz="4000" b="1" i="1" dirty="0">
                <a:solidFill>
                  <a:schemeClr val="tx1">
                    <a:lumMod val="95000"/>
                    <a:lumOff val="5000"/>
                  </a:schemeClr>
                </a:solidFill>
              </a:rPr>
              <a:t>not related to data pages. </a:t>
            </a:r>
          </a:p>
          <a:p>
            <a:pPr lvl="1" indent="-742950"/>
            <a:r>
              <a:rPr lang="en-US" sz="4000" dirty="0">
                <a:solidFill>
                  <a:schemeClr val="tx1">
                    <a:lumMod val="95000"/>
                    <a:lumOff val="5000"/>
                  </a:schemeClr>
                </a:solidFill>
              </a:rPr>
              <a:t>Could be growth or writes to: Log files, Backups/Restores, autogrowth events</a:t>
            </a:r>
          </a:p>
          <a:p>
            <a:pPr lvl="1" indent="-742950"/>
            <a:r>
              <a:rPr lang="en-US" sz="4000" dirty="0">
                <a:solidFill>
                  <a:schemeClr val="tx1">
                    <a:lumMod val="95000"/>
                    <a:lumOff val="5000"/>
                  </a:schemeClr>
                </a:solidFill>
              </a:rPr>
              <a:t>Expected during long-running SQL backups, </a:t>
            </a:r>
            <a:br>
              <a:rPr lang="en-US" sz="4000" dirty="0">
                <a:solidFill>
                  <a:schemeClr val="tx1">
                    <a:lumMod val="95000"/>
                    <a:lumOff val="5000"/>
                  </a:schemeClr>
                </a:solidFill>
              </a:rPr>
            </a:br>
            <a:r>
              <a:rPr lang="en-US" sz="4000" dirty="0">
                <a:solidFill>
                  <a:schemeClr val="tx1">
                    <a:lumMod val="95000"/>
                    <a:lumOff val="5000"/>
                  </a:schemeClr>
                </a:solidFill>
              </a:rPr>
              <a:t>as are BACKUPIO and BACKUPBUFFER</a:t>
            </a:r>
          </a:p>
          <a:p>
            <a:pPr lvl="1" indent="-742950"/>
            <a:endParaRPr lang="en-US" sz="40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17</a:t>
            </a:fld>
            <a:endParaRPr lang="en-US" dirty="0"/>
          </a:p>
        </p:txBody>
      </p:sp>
    </p:spTree>
    <p:extLst>
      <p:ext uri="{BB962C8B-B14F-4D97-AF65-F5344CB8AC3E}">
        <p14:creationId xmlns:p14="http://schemas.microsoft.com/office/powerpoint/2010/main" val="42326453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6" descr="http://ecx.images-amazon.com/images/I/513T87SVA9L._SS500_.jpg">
            <a:extLst>
              <a:ext uri="{FF2B5EF4-FFF2-40B4-BE49-F238E27FC236}">
                <a16:creationId xmlns:a16="http://schemas.microsoft.com/office/drawing/2014/main" id="{FF0E237D-5D34-4914-8F02-AAAC6CA4161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913"/>
          <a:stretch/>
        </p:blipFill>
        <p:spPr bwMode="auto">
          <a:xfrm>
            <a:off x="8077200" y="2462213"/>
            <a:ext cx="3962400" cy="444779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a:xfrm>
            <a:off x="609600" y="914400"/>
            <a:ext cx="10972800" cy="5410201"/>
          </a:xfrm>
        </p:spPr>
        <p:txBody>
          <a:bodyPr>
            <a:normAutofit/>
          </a:bodyPr>
          <a:lstStyle/>
          <a:p>
            <a:r>
              <a:rPr lang="en-US" sz="3200" dirty="0"/>
              <a:t>ASYNC_NETWORK_IO – Common, caused by waits involving the reception of data by the remote clients.</a:t>
            </a:r>
          </a:p>
          <a:p>
            <a:pPr marL="457200" indent="-457200">
              <a:buFont typeface="Arial" panose="020B0604020202020204" pitchFamily="34" charset="0"/>
              <a:buChar char="•"/>
            </a:pPr>
            <a:r>
              <a:rPr lang="en-US" sz="3200" b="0" dirty="0"/>
              <a:t>Almost certainly </a:t>
            </a:r>
            <a:r>
              <a:rPr lang="en-US" sz="3200" b="0" i="1" dirty="0"/>
              <a:t>not </a:t>
            </a:r>
            <a:r>
              <a:rPr lang="en-US" sz="3200" b="0" dirty="0"/>
              <a:t>caused by the network.</a:t>
            </a:r>
          </a:p>
          <a:p>
            <a:pPr marL="457200" indent="-457200">
              <a:buFont typeface="Arial" panose="020B0604020202020204" pitchFamily="34" charset="0"/>
              <a:buChar char="•"/>
            </a:pPr>
            <a:r>
              <a:rPr lang="en-US" sz="3200" b="0" dirty="0"/>
              <a:t>Almost certainly caused by poor </a:t>
            </a:r>
            <a:br>
              <a:rPr lang="en-US" sz="3200" b="0" dirty="0"/>
            </a:br>
            <a:r>
              <a:rPr lang="en-US" sz="3200" b="0" dirty="0"/>
              <a:t>queries, such as SELECT *’s</a:t>
            </a:r>
            <a:br>
              <a:rPr lang="en-US" sz="3200" b="0" dirty="0"/>
            </a:br>
            <a:r>
              <a:rPr lang="en-US" sz="3200" b="0" dirty="0"/>
              <a:t>with no WHERE clause</a:t>
            </a:r>
          </a:p>
          <a:p>
            <a:pPr marL="457200" indent="-457200">
              <a:buFont typeface="Arial" panose="020B0604020202020204" pitchFamily="34" charset="0"/>
              <a:buChar char="•"/>
            </a:pPr>
            <a:r>
              <a:rPr lang="en-US" sz="3200" b="0" dirty="0"/>
              <a:t>Look for queries with high row counts</a:t>
            </a:r>
          </a:p>
          <a:p>
            <a:pPr marL="457200" indent="-457200">
              <a:buFont typeface="Arial" panose="020B0604020202020204" pitchFamily="34" charset="0"/>
              <a:buChar char="•"/>
            </a:pPr>
            <a:r>
              <a:rPr lang="en-US" sz="3200" b="0" dirty="0"/>
              <a:t>Will be caused by Office apps </a:t>
            </a:r>
            <a:br>
              <a:rPr lang="en-US" sz="3200" b="0" dirty="0"/>
            </a:br>
            <a:r>
              <a:rPr lang="en-US" sz="3200" b="0" dirty="0"/>
              <a:t>that query entire tables </a:t>
            </a:r>
            <a:r>
              <a:rPr lang="en-US" sz="3200" b="0" dirty="0">
                <a:sym typeface="Wingdings" panose="05000000000000000000" pitchFamily="2" charset="2"/>
              </a:rPr>
              <a:t></a:t>
            </a:r>
            <a:br>
              <a:rPr lang="en-US" sz="3200" dirty="0"/>
            </a:br>
            <a:endParaRPr lang="en-US" sz="32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18</a:t>
            </a:fld>
            <a:endParaRPr lang="en-US" dirty="0"/>
          </a:p>
        </p:txBody>
      </p:sp>
    </p:spTree>
    <p:extLst>
      <p:ext uri="{BB962C8B-B14F-4D97-AF65-F5344CB8AC3E}">
        <p14:creationId xmlns:p14="http://schemas.microsoft.com/office/powerpoint/2010/main" val="1556883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p:txBody>
          <a:bodyPr>
            <a:normAutofit/>
          </a:bodyPr>
          <a:lstStyle/>
          <a:p>
            <a:pPr>
              <a:buNone/>
            </a:pPr>
            <a:r>
              <a:rPr lang="en-US" sz="4000" dirty="0"/>
              <a:t>When to analyze?</a:t>
            </a:r>
          </a:p>
          <a:p>
            <a:r>
              <a:rPr lang="en-US" sz="4000" b="0" dirty="0"/>
              <a:t>Use on healthy or troubled systems, look for trending from a </a:t>
            </a:r>
            <a:r>
              <a:rPr lang="en-US" sz="4000" dirty="0"/>
              <a:t>baseline</a:t>
            </a:r>
            <a:r>
              <a:rPr lang="en-US" sz="4000" b="0" dirty="0"/>
              <a:t>.</a:t>
            </a:r>
          </a:p>
          <a:p>
            <a:r>
              <a:rPr lang="en-US" sz="4000" b="0" dirty="0"/>
              <a:t>Determine which waits are impacting performance server-wide.  It is one of the best DMV’s for server-wide performance. </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19</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Roboto" panose="02000000000000000000" pitchFamily="2" charset="0"/>
                <a:ea typeface="Roboto" panose="02000000000000000000" pitchFamily="2" charset="0"/>
              </a:rPr>
              <a:t>Getting Started</a:t>
            </a:r>
          </a:p>
        </p:txBody>
      </p:sp>
      <p:sp>
        <p:nvSpPr>
          <p:cNvPr id="6" name="Content Placeholder 5"/>
          <p:cNvSpPr>
            <a:spLocks noGrp="1"/>
          </p:cNvSpPr>
          <p:nvPr>
            <p:ph idx="1"/>
          </p:nvPr>
        </p:nvSpPr>
        <p:spPr/>
        <p:txBody>
          <a:bodyPr>
            <a:noAutofit/>
          </a:bodyPr>
          <a:lstStyle/>
          <a:p>
            <a:pPr marL="742950" indent="-742950">
              <a:buFont typeface="+mj-lt"/>
              <a:buAutoNum type="arabicPeriod"/>
            </a:pPr>
            <a:r>
              <a:rPr lang="en-US" sz="3600" dirty="0">
                <a:latin typeface="Roboto" panose="02000000000000000000" pitchFamily="2" charset="0"/>
                <a:ea typeface="Roboto" panose="02000000000000000000" pitchFamily="2" charset="0"/>
              </a:rPr>
              <a:t>Audience</a:t>
            </a:r>
          </a:p>
          <a:p>
            <a:pPr marL="742950" indent="-742950">
              <a:buFont typeface="+mj-lt"/>
              <a:buAutoNum type="arabicPeriod"/>
            </a:pPr>
            <a:r>
              <a:rPr lang="en-US" sz="3600" dirty="0">
                <a:latin typeface="Roboto" panose="02000000000000000000" pitchFamily="2" charset="0"/>
                <a:ea typeface="Roboto" panose="02000000000000000000" pitchFamily="2" charset="0"/>
              </a:rPr>
              <a:t>Purpose</a:t>
            </a:r>
          </a:p>
          <a:p>
            <a:pPr marL="742950" indent="-742950">
              <a:buFont typeface="+mj-lt"/>
              <a:buAutoNum type="arabicPeriod"/>
            </a:pPr>
            <a:r>
              <a:rPr lang="en-US" sz="3600" dirty="0">
                <a:latin typeface="Roboto" panose="02000000000000000000" pitchFamily="2" charset="0"/>
                <a:ea typeface="Roboto" panose="02000000000000000000" pitchFamily="2" charset="0"/>
              </a:rPr>
              <a:t>Questions at middle and end</a:t>
            </a:r>
          </a:p>
          <a:p>
            <a:pPr marL="742950" indent="-742950">
              <a:buFont typeface="+mj-lt"/>
              <a:buAutoNum type="arabicPeriod"/>
            </a:pPr>
            <a:r>
              <a:rPr lang="en-US" sz="3600" dirty="0">
                <a:latin typeface="Roboto" panose="02000000000000000000" pitchFamily="2" charset="0"/>
                <a:ea typeface="Roboto" panose="02000000000000000000" pitchFamily="2" charset="0"/>
              </a:rPr>
              <a:t>Slides posted at </a:t>
            </a:r>
            <a:r>
              <a:rPr lang="en-US" sz="3600" dirty="0">
                <a:latin typeface="Roboto" panose="02000000000000000000" pitchFamily="2" charset="0"/>
                <a:ea typeface="Roboto" panose="02000000000000000000" pitchFamily="2" charset="0"/>
                <a:hlinkClick r:id="rId3"/>
              </a:rPr>
              <a:t>SQLTact.com</a:t>
            </a:r>
            <a:endParaRPr lang="en-US" sz="3600" dirty="0">
              <a:latin typeface="Roboto" panose="02000000000000000000" pitchFamily="2" charset="0"/>
              <a:ea typeface="Roboto" panose="02000000000000000000" pitchFamily="2" charset="0"/>
            </a:endParaRPr>
          </a:p>
          <a:p>
            <a:pPr marL="742950" indent="-742950">
              <a:buFont typeface="+mj-lt"/>
              <a:buAutoNum type="arabicPeriod"/>
            </a:pPr>
            <a:r>
              <a:rPr lang="en-US" sz="3600" dirty="0">
                <a:latin typeface="Roboto" panose="02000000000000000000" pitchFamily="2" charset="0"/>
                <a:ea typeface="Roboto" panose="02000000000000000000" pitchFamily="2" charset="0"/>
              </a:rPr>
              <a:t>Labs in Toolbox on </a:t>
            </a:r>
            <a:r>
              <a:rPr lang="en-US" sz="3600" dirty="0" err="1">
                <a:latin typeface="Roboto" panose="02000000000000000000" pitchFamily="2" charset="0"/>
                <a:ea typeface="Roboto" panose="02000000000000000000" pitchFamily="2" charset="0"/>
              </a:rPr>
              <a:t>Github</a:t>
            </a:r>
            <a:r>
              <a:rPr lang="en-US" sz="3600" dirty="0">
                <a:latin typeface="Roboto" panose="02000000000000000000" pitchFamily="2" charset="0"/>
                <a:ea typeface="Roboto" panose="02000000000000000000" pitchFamily="2" charset="0"/>
              </a:rPr>
              <a:t>:</a:t>
            </a:r>
            <a:br>
              <a:rPr lang="en-US" sz="3600" dirty="0">
                <a:latin typeface="Roboto" panose="02000000000000000000" pitchFamily="2" charset="0"/>
                <a:ea typeface="Roboto" panose="02000000000000000000" pitchFamily="2" charset="0"/>
              </a:rPr>
            </a:br>
            <a:r>
              <a:rPr lang="en-US" sz="3600" dirty="0">
                <a:latin typeface="Roboto" panose="02000000000000000000" pitchFamily="2" charset="0"/>
                <a:ea typeface="Roboto" panose="02000000000000000000" pitchFamily="2" charset="0"/>
                <a:hlinkClick r:id="rId4"/>
              </a:rPr>
              <a:t>github.com/</a:t>
            </a:r>
            <a:r>
              <a:rPr lang="en-US" sz="3600" dirty="0" err="1">
                <a:latin typeface="Roboto" panose="02000000000000000000" pitchFamily="2" charset="0"/>
                <a:ea typeface="Roboto" panose="02000000000000000000" pitchFamily="2" charset="0"/>
                <a:hlinkClick r:id="rId4"/>
              </a:rPr>
              <a:t>sparkhoundsql</a:t>
            </a:r>
            <a:r>
              <a:rPr lang="en-US" sz="3600" dirty="0">
                <a:latin typeface="Roboto" panose="02000000000000000000" pitchFamily="2" charset="0"/>
                <a:ea typeface="Roboto" panose="02000000000000000000" pitchFamily="2" charset="0"/>
                <a:hlinkClick r:id="rId4"/>
              </a:rPr>
              <a:t>/sql-server-toolbox</a:t>
            </a:r>
            <a:endParaRPr lang="en-US" sz="3600" dirty="0">
              <a:latin typeface="Roboto" panose="02000000000000000000" pitchFamily="2" charset="0"/>
              <a:ea typeface="Roboto" panose="02000000000000000000" pitchFamily="2" charset="0"/>
            </a:endParaRPr>
          </a:p>
          <a:p>
            <a:endParaRPr lang="en-US" sz="3600" u="sng" dirty="0">
              <a:latin typeface="Roboto" panose="02000000000000000000" pitchFamily="2" charset="0"/>
              <a:ea typeface="Roboto" panose="02000000000000000000" pitchFamily="2" charset="0"/>
            </a:endParaRPr>
          </a:p>
          <a:p>
            <a:pPr marL="742950" indent="-742950">
              <a:buFont typeface="+mj-lt"/>
              <a:buAutoNum type="arabicPeriod"/>
            </a:pPr>
            <a:endParaRPr lang="en-US" sz="3600" dirty="0">
              <a:latin typeface="Roboto" panose="02000000000000000000" pitchFamily="2" charset="0"/>
              <a:ea typeface="Roboto" panose="02000000000000000000" pitchFamily="2" charset="0"/>
            </a:endParaRPr>
          </a:p>
          <a:p>
            <a:pPr marL="742950" indent="-742950">
              <a:buFont typeface="+mj-lt"/>
              <a:buAutoNum type="arabicPeriod"/>
            </a:pPr>
            <a:endParaRPr lang="en-US" sz="3600" dirty="0">
              <a:latin typeface="Roboto" panose="02000000000000000000" pitchFamily="2" charset="0"/>
              <a:ea typeface="Roboto" panose="02000000000000000000" pitchFamily="2" charset="0"/>
            </a:endParaRPr>
          </a:p>
          <a:p>
            <a:pPr marL="742950" indent="-742950">
              <a:buFont typeface="+mj-lt"/>
              <a:buAutoNum type="arabicPeriod"/>
            </a:pPr>
            <a:endParaRPr lang="en-US" sz="3600" dirty="0">
              <a:latin typeface="Roboto" panose="02000000000000000000" pitchFamily="2" charset="0"/>
              <a:ea typeface="Roboto" panose="02000000000000000000" pitchFamily="2" charset="0"/>
            </a:endParaRPr>
          </a:p>
          <a:p>
            <a:pPr marL="742950" indent="-742950">
              <a:buFont typeface="+mj-lt"/>
              <a:buAutoNum type="arabicPeriod"/>
            </a:pPr>
            <a:endParaRPr lang="en-US" sz="3600" dirty="0">
              <a:latin typeface="Roboto" panose="02000000000000000000" pitchFamily="2" charset="0"/>
              <a:ea typeface="Roboto" panose="02000000000000000000" pitchFamily="2" charset="0"/>
            </a:endParaRPr>
          </a:p>
        </p:txBody>
      </p:sp>
      <p:sp>
        <p:nvSpPr>
          <p:cNvPr id="8" name="TextBox 7"/>
          <p:cNvSpPr txBox="1"/>
          <p:nvPr/>
        </p:nvSpPr>
        <p:spPr>
          <a:xfrm>
            <a:off x="1676400" y="4876801"/>
            <a:ext cx="8686800" cy="1569660"/>
          </a:xfrm>
          <a:prstGeom prst="rect">
            <a:avLst/>
          </a:prstGeom>
        </p:spPr>
        <p:txBody>
          <a:bodyPr vert="horz" lIns="91440" tIns="45720" rIns="91440" bIns="45720" rtlCol="0">
            <a:normAutofit/>
          </a:bodyPr>
          <a:lstStyle/>
          <a:p>
            <a:pPr marL="342900" indent="-342900">
              <a:spcBef>
                <a:spcPct val="20000"/>
              </a:spcBef>
              <a:buFont typeface="Arial" pitchFamily="34" charset="0"/>
              <a:buChar char="•"/>
            </a:pPr>
            <a:endParaRPr lang="en-US" sz="32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921241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a:xfrm>
            <a:off x="609600" y="838201"/>
            <a:ext cx="10972800" cy="5448300"/>
          </a:xfrm>
        </p:spPr>
        <p:txBody>
          <a:bodyPr>
            <a:normAutofit fontScale="92500" lnSpcReduction="10000"/>
          </a:bodyPr>
          <a:lstStyle/>
          <a:p>
            <a:pPr marL="571500" indent="-571500">
              <a:buFont typeface="Arial" panose="020B0604020202020204" pitchFamily="34" charset="0"/>
              <a:buChar char="•"/>
            </a:pPr>
            <a:r>
              <a:rPr lang="en-US" sz="4000" b="0" dirty="0"/>
              <a:t>This number is a forever-growing aggregate. </a:t>
            </a:r>
          </a:p>
          <a:p>
            <a:pPr marL="571500" indent="-571500">
              <a:buFont typeface="Arial" panose="020B0604020202020204" pitchFamily="34" charset="0"/>
              <a:buChar char="•"/>
            </a:pPr>
            <a:r>
              <a:rPr lang="en-US" sz="4000" b="0" dirty="0"/>
              <a:t>Over time, recent changes will not affect the large aggregate numbers well.</a:t>
            </a:r>
          </a:p>
          <a:p>
            <a:pPr marL="571500" indent="-571500">
              <a:buFont typeface="Arial" panose="020B0604020202020204" pitchFamily="34" charset="0"/>
              <a:buChar char="•"/>
            </a:pPr>
            <a:r>
              <a:rPr lang="en-US" sz="4000" b="0" dirty="0"/>
              <a:t>For your performance-sensitive servers, consider a regimen of storing the numbers every week or day, and comparing the difference to see how the wait stats are changing.</a:t>
            </a:r>
          </a:p>
          <a:p>
            <a:pPr>
              <a:buNone/>
            </a:pPr>
            <a:endParaRPr lang="en-US" sz="4000" dirty="0"/>
          </a:p>
          <a:p>
            <a:pPr>
              <a:buNone/>
            </a:pPr>
            <a:r>
              <a:rPr lang="en-US" sz="3600" dirty="0"/>
              <a:t>Lab: </a:t>
            </a:r>
            <a:r>
              <a:rPr lang="en-US" sz="3600" dirty="0" err="1"/>
              <a:t>dm_os_wait_stats.sql</a:t>
            </a:r>
            <a:endParaRPr lang="en-US" sz="3600" dirty="0"/>
          </a:p>
          <a:p>
            <a:pPr>
              <a:buNone/>
            </a:pPr>
            <a:endParaRPr lang="en-US" sz="40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20</a:t>
            </a:fld>
            <a:endParaRPr lang="en-US"/>
          </a:p>
        </p:txBody>
      </p:sp>
    </p:spTree>
    <p:extLst>
      <p:ext uri="{BB962C8B-B14F-4D97-AF65-F5344CB8AC3E}">
        <p14:creationId xmlns:p14="http://schemas.microsoft.com/office/powerpoint/2010/main" val="28057760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sys.dm_os_wait_stats</a:t>
            </a:r>
            <a:endParaRPr lang="en-US" dirty="0"/>
          </a:p>
        </p:txBody>
      </p:sp>
      <p:sp>
        <p:nvSpPr>
          <p:cNvPr id="3" name="Content Placeholder 2"/>
          <p:cNvSpPr>
            <a:spLocks noGrp="1"/>
          </p:cNvSpPr>
          <p:nvPr>
            <p:ph idx="1"/>
          </p:nvPr>
        </p:nvSpPr>
        <p:spPr>
          <a:xfrm>
            <a:off x="1676400" y="1481140"/>
            <a:ext cx="10058400" cy="3929060"/>
          </a:xfrm>
        </p:spPr>
        <p:txBody>
          <a:bodyPr>
            <a:normAutofit/>
          </a:bodyPr>
          <a:lstStyle/>
          <a:p>
            <a:pPr marL="514350" indent="-514350">
              <a:spcBef>
                <a:spcPts val="0"/>
              </a:spcBef>
              <a:defRPr/>
            </a:pPr>
            <a:r>
              <a:rPr lang="en-US" sz="3600" dirty="0"/>
              <a:t>Again, </a:t>
            </a:r>
            <a:r>
              <a:rPr lang="en-US" sz="3600" dirty="0" err="1"/>
              <a:t>sys.dm_os_wait_stats</a:t>
            </a:r>
            <a:r>
              <a:rPr lang="en-US" sz="3600" dirty="0"/>
              <a:t> is </a:t>
            </a:r>
            <a:r>
              <a:rPr lang="en-US" sz="3600" b="1" dirty="0"/>
              <a:t>aggregated at the instance level.</a:t>
            </a:r>
          </a:p>
          <a:p>
            <a:pPr marL="514350" indent="-514350">
              <a:spcBef>
                <a:spcPts val="0"/>
              </a:spcBef>
              <a:defRPr/>
            </a:pPr>
            <a:r>
              <a:rPr lang="en-US" sz="3600" b="0" dirty="0"/>
              <a:t>Doesn’t include live data.</a:t>
            </a:r>
          </a:p>
          <a:p>
            <a:pPr marL="514350" indent="-514350">
              <a:spcBef>
                <a:spcPts val="0"/>
              </a:spcBef>
              <a:defRPr/>
            </a:pPr>
            <a:r>
              <a:rPr lang="en-US" sz="3600" b="0" dirty="0"/>
              <a:t>Doesn’t include request- or session-level data.</a:t>
            </a:r>
          </a:p>
          <a:p>
            <a:pPr marL="514350" indent="-514350">
              <a:spcBef>
                <a:spcPts val="0"/>
              </a:spcBef>
              <a:defRPr/>
            </a:pPr>
            <a:r>
              <a:rPr lang="en-US" sz="3600" b="0" dirty="0"/>
              <a:t>For that you’ll need the next DMV…</a:t>
            </a:r>
          </a:p>
          <a:p>
            <a:pPr marL="514350" indent="-514350">
              <a:spcBef>
                <a:spcPts val="0"/>
              </a:spcBef>
              <a:defRPr/>
            </a:pPr>
            <a:endParaRPr lang="en-US" sz="3600" dirty="0"/>
          </a:p>
          <a:p>
            <a:pPr marL="392113" lvl="1" indent="0"/>
            <a:endParaRPr lang="en-US" sz="32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21</a:t>
            </a:fld>
            <a:endParaRPr lang="en-US"/>
          </a:p>
        </p:txBody>
      </p:sp>
      <p:pic>
        <p:nvPicPr>
          <p:cNvPr id="1026" name="Picture 2" descr="http://www.cnet.de/i/dl/tof/tof_segway_pti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2295524"/>
            <a:ext cx="2857500" cy="43719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2000" fill="hold"/>
                                        <p:tgtEl>
                                          <p:spTgt spid="1026"/>
                                        </p:tgtEl>
                                        <p:attrNameLst>
                                          <p:attrName>ppt_x</p:attrName>
                                        </p:attrNameLst>
                                      </p:cBhvr>
                                      <p:tavLst>
                                        <p:tav tm="0">
                                          <p:val>
                                            <p:strVal val="1+#ppt_w/2"/>
                                          </p:val>
                                        </p:tav>
                                        <p:tav tm="100000">
                                          <p:val>
                                            <p:strVal val="#ppt_x"/>
                                          </p:val>
                                        </p:tav>
                                      </p:tavLst>
                                    </p:anim>
                                    <p:anim calcmode="lin" valueType="num">
                                      <p:cBhvr additive="base">
                                        <p:cTn id="8" dur="2000" fill="hold"/>
                                        <p:tgtEl>
                                          <p:spTgt spid="10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sys.dm_os_waiting_tasks</a:t>
            </a:r>
            <a:endParaRPr lang="en-US" dirty="0"/>
          </a:p>
        </p:txBody>
      </p:sp>
      <p:sp>
        <p:nvSpPr>
          <p:cNvPr id="3" name="Content Placeholder 2"/>
          <p:cNvSpPr>
            <a:spLocks noGrp="1"/>
          </p:cNvSpPr>
          <p:nvPr>
            <p:ph idx="1"/>
          </p:nvPr>
        </p:nvSpPr>
        <p:spPr>
          <a:xfrm>
            <a:off x="609600" y="838201"/>
            <a:ext cx="10972800" cy="5448300"/>
          </a:xfrm>
        </p:spPr>
        <p:txBody>
          <a:bodyPr>
            <a:normAutofit/>
          </a:bodyPr>
          <a:lstStyle/>
          <a:p>
            <a:r>
              <a:rPr lang="en-US" sz="4000" dirty="0"/>
              <a:t>Shows waits for current active </a:t>
            </a:r>
            <a:r>
              <a:rPr lang="en-US" sz="4000" u="sng" dirty="0"/>
              <a:t>requests</a:t>
            </a:r>
            <a:r>
              <a:rPr lang="en-US" sz="4000" dirty="0"/>
              <a:t>, </a:t>
            </a:r>
            <a:br>
              <a:rPr lang="en-US" sz="4000" dirty="0"/>
            </a:br>
            <a:r>
              <a:rPr lang="en-US" sz="4000" dirty="0"/>
              <a:t>not aggregated.</a:t>
            </a:r>
          </a:p>
          <a:p>
            <a:endParaRPr lang="en-US" sz="4000" dirty="0"/>
          </a:p>
          <a:p>
            <a:r>
              <a:rPr lang="en-US" sz="4000" b="0" dirty="0"/>
              <a:t>Not much different from the current wait information in </a:t>
            </a:r>
            <a:r>
              <a:rPr lang="en-US" sz="4000" b="0" dirty="0" err="1"/>
              <a:t>sys.dm_exec_requests</a:t>
            </a:r>
            <a:r>
              <a:rPr lang="en-US" sz="4000" b="0" dirty="0"/>
              <a:t> </a:t>
            </a:r>
            <a:br>
              <a:rPr lang="en-US" sz="4000" b="0" dirty="0"/>
            </a:br>
            <a:r>
              <a:rPr lang="en-US" sz="4000" b="0" dirty="0"/>
              <a:t>(more on that important DMV later)</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22</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sys.dm_exec_session_wait_stats</a:t>
            </a:r>
            <a:endParaRPr lang="en-US" dirty="0"/>
          </a:p>
        </p:txBody>
      </p:sp>
      <p:sp>
        <p:nvSpPr>
          <p:cNvPr id="3" name="Content Placeholder 2"/>
          <p:cNvSpPr>
            <a:spLocks noGrp="1"/>
          </p:cNvSpPr>
          <p:nvPr>
            <p:ph idx="1"/>
          </p:nvPr>
        </p:nvSpPr>
        <p:spPr>
          <a:xfrm>
            <a:off x="609600" y="838201"/>
            <a:ext cx="10972800" cy="5448300"/>
          </a:xfrm>
        </p:spPr>
        <p:txBody>
          <a:bodyPr>
            <a:normAutofit/>
          </a:bodyPr>
          <a:lstStyle/>
          <a:p>
            <a:pPr marL="571500" indent="-571500">
              <a:buFont typeface="Arial" panose="020B0604020202020204" pitchFamily="34" charset="0"/>
              <a:buChar char="•"/>
            </a:pPr>
            <a:r>
              <a:rPr lang="en-US" sz="4000" b="0" dirty="0"/>
              <a:t>Shows waits for the current </a:t>
            </a:r>
            <a:r>
              <a:rPr lang="en-US" sz="4000" b="0" u="sng" dirty="0"/>
              <a:t>session</a:t>
            </a:r>
            <a:r>
              <a:rPr lang="en-US" sz="4000" b="0" dirty="0"/>
              <a:t>.</a:t>
            </a:r>
          </a:p>
          <a:p>
            <a:pPr marL="571500" indent="-571500">
              <a:buFont typeface="Arial" panose="020B0604020202020204" pitchFamily="34" charset="0"/>
              <a:buChar char="•"/>
            </a:pPr>
            <a:r>
              <a:rPr lang="en-US" sz="4000" b="0" dirty="0"/>
              <a:t>Instead of server-wide waits or current waits, we can drill into specific query waits aggregated with the session so far, since it connected.</a:t>
            </a:r>
          </a:p>
          <a:p>
            <a:pPr marL="571500" indent="-571500">
              <a:buFont typeface="Arial" panose="020B0604020202020204" pitchFamily="34" charset="0"/>
              <a:buChar char="•"/>
            </a:pPr>
            <a:r>
              <a:rPr lang="en-US" sz="4000" b="0" dirty="0"/>
              <a:t>The syntax is the same as the aggregated </a:t>
            </a:r>
            <a:r>
              <a:rPr lang="en-US" sz="4000" dirty="0" err="1"/>
              <a:t>sys.dm_os_wait_stats</a:t>
            </a:r>
            <a:r>
              <a:rPr lang="en-US" sz="4000" b="0" dirty="0"/>
              <a:t> but includes an extra column for </a:t>
            </a:r>
            <a:r>
              <a:rPr lang="en-US" sz="4000" b="0" dirty="0" err="1"/>
              <a:t>session_id</a:t>
            </a:r>
            <a:r>
              <a:rPr lang="en-US" sz="4000" b="0" dirty="0"/>
              <a:t>.</a:t>
            </a:r>
          </a:p>
          <a:p>
            <a:pPr marL="571500" indent="-571500">
              <a:buFont typeface="Arial" panose="020B0604020202020204" pitchFamily="34" charset="0"/>
              <a:buChar char="•"/>
            </a:pPr>
            <a:endParaRPr lang="en-US" sz="4000" b="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23</a:t>
            </a:fld>
            <a:endParaRPr lang="en-US"/>
          </a:p>
        </p:txBody>
      </p:sp>
    </p:spTree>
    <p:extLst>
      <p:ext uri="{BB962C8B-B14F-4D97-AF65-F5344CB8AC3E}">
        <p14:creationId xmlns:p14="http://schemas.microsoft.com/office/powerpoint/2010/main" val="19523507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a:t>Summary of Wait Type DMV’s</a:t>
            </a:r>
            <a:endParaRPr lang="en-US" dirty="0"/>
          </a:p>
        </p:txBody>
      </p:sp>
      <p:sp>
        <p:nvSpPr>
          <p:cNvPr id="3" name="Content Placeholder 2"/>
          <p:cNvSpPr>
            <a:spLocks noGrp="1"/>
          </p:cNvSpPr>
          <p:nvPr>
            <p:ph idx="1"/>
          </p:nvPr>
        </p:nvSpPr>
        <p:spPr>
          <a:xfrm>
            <a:off x="609600" y="838201"/>
            <a:ext cx="11353800" cy="4876801"/>
          </a:xfrm>
        </p:spPr>
        <p:txBody>
          <a:bodyPr>
            <a:normAutofit/>
          </a:bodyPr>
          <a:lstStyle/>
          <a:p>
            <a:pPr marL="0" indent="0"/>
            <a:r>
              <a:rPr lang="en-US" sz="3600" dirty="0"/>
              <a:t>Labs:</a:t>
            </a:r>
          </a:p>
          <a:p>
            <a:r>
              <a:rPr lang="en-US" sz="3000" b="0" dirty="0" err="1"/>
              <a:t>dm_os_wait_stats.sql</a:t>
            </a:r>
            <a:r>
              <a:rPr lang="en-US" sz="3000" b="0" dirty="0"/>
              <a:t>  - Aggregate Waits</a:t>
            </a:r>
          </a:p>
          <a:p>
            <a:r>
              <a:rPr lang="en-US" sz="3000" b="0" dirty="0" err="1"/>
              <a:t>dm_os_waiting_tasks.sql</a:t>
            </a:r>
            <a:r>
              <a:rPr lang="en-US" sz="3000" b="0" dirty="0"/>
              <a:t> – Live Session-level Waits</a:t>
            </a:r>
          </a:p>
          <a:p>
            <a:r>
              <a:rPr lang="en-US" sz="3000" b="0" dirty="0" err="1"/>
              <a:t>dm_exec_session_wait_stats.sql</a:t>
            </a:r>
            <a:r>
              <a:rPr lang="en-US" sz="3000" b="0" dirty="0"/>
              <a:t> – Aggregate Session-level Waits</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24</a:t>
            </a:fld>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sys.dm_exec_query_stats</a:t>
            </a:r>
            <a:endParaRPr lang="en-US" dirty="0"/>
          </a:p>
        </p:txBody>
      </p:sp>
      <p:sp>
        <p:nvSpPr>
          <p:cNvPr id="3" name="Content Placeholder 2"/>
          <p:cNvSpPr>
            <a:spLocks noGrp="1"/>
          </p:cNvSpPr>
          <p:nvPr>
            <p:ph idx="1"/>
          </p:nvPr>
        </p:nvSpPr>
        <p:spPr>
          <a:xfrm>
            <a:off x="228600" y="1295399"/>
            <a:ext cx="11658600" cy="4991101"/>
          </a:xfrm>
        </p:spPr>
        <p:txBody>
          <a:bodyPr>
            <a:normAutofit/>
          </a:bodyPr>
          <a:lstStyle/>
          <a:p>
            <a:pPr marL="571500" indent="-571500">
              <a:buFont typeface="Arial" panose="020B0604020202020204" pitchFamily="34" charset="0"/>
              <a:buChar char="•"/>
            </a:pPr>
            <a:r>
              <a:rPr lang="en-US" sz="4000" b="0" dirty="0"/>
              <a:t>Stores performance information about the </a:t>
            </a:r>
            <a:r>
              <a:rPr lang="en-US" sz="4000" dirty="0"/>
              <a:t>cached query plans </a:t>
            </a:r>
            <a:r>
              <a:rPr lang="en-US" sz="4000" b="0" dirty="0"/>
              <a:t>in memory, but rows do not persist after a plan is removed from cache (or an instance restart).</a:t>
            </a:r>
          </a:p>
          <a:p>
            <a:pPr marL="571500" indent="-571500">
              <a:buFont typeface="Arial" panose="020B0604020202020204" pitchFamily="34" charset="0"/>
              <a:buChar char="•"/>
            </a:pPr>
            <a:r>
              <a:rPr lang="en-US" sz="4000" b="0" dirty="0"/>
              <a:t>Provides a </a:t>
            </a:r>
            <a:r>
              <a:rPr lang="en-US" sz="4000" b="0" dirty="0" err="1"/>
              <a:t>sql_handle</a:t>
            </a:r>
            <a:r>
              <a:rPr lang="en-US" sz="4000" b="0" dirty="0"/>
              <a:t> and offsets (integers) to identify the </a:t>
            </a:r>
            <a:r>
              <a:rPr lang="en-US" sz="4000" dirty="0"/>
              <a:t>statement within a batch or stored procedure </a:t>
            </a:r>
            <a:r>
              <a:rPr lang="en-US" sz="4000" b="0" dirty="0"/>
              <a:t>using </a:t>
            </a:r>
            <a:r>
              <a:rPr lang="en-US" sz="4000" dirty="0" err="1"/>
              <a:t>sys.dm_exec_sql_text</a:t>
            </a:r>
            <a:r>
              <a:rPr lang="en-US" sz="4000" dirty="0"/>
              <a:t>.</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25</a:t>
            </a:fld>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sys.dm_exec_query_stats</a:t>
            </a:r>
            <a:endParaRPr lang="en-US" dirty="0"/>
          </a:p>
        </p:txBody>
      </p:sp>
      <p:sp>
        <p:nvSpPr>
          <p:cNvPr id="3" name="Content Placeholder 2"/>
          <p:cNvSpPr>
            <a:spLocks noGrp="1"/>
          </p:cNvSpPr>
          <p:nvPr>
            <p:ph idx="1"/>
          </p:nvPr>
        </p:nvSpPr>
        <p:spPr>
          <a:xfrm>
            <a:off x="381000" y="1447800"/>
            <a:ext cx="10820400" cy="4572000"/>
          </a:xfrm>
        </p:spPr>
        <p:txBody>
          <a:bodyPr>
            <a:normAutofit/>
          </a:bodyPr>
          <a:lstStyle/>
          <a:p>
            <a:pPr marL="571500" indent="-571500">
              <a:buFont typeface="Arial" panose="020B0604020202020204" pitchFamily="34" charset="0"/>
              <a:buChar char="•"/>
            </a:pPr>
            <a:r>
              <a:rPr lang="en-US" sz="4400" b="0" dirty="0"/>
              <a:t>Find the “worst” query plans in terms of </a:t>
            </a:r>
            <a:r>
              <a:rPr lang="en-US" sz="4400" b="0" dirty="0" err="1"/>
              <a:t>total_worker_time</a:t>
            </a:r>
            <a:r>
              <a:rPr lang="en-US" sz="4400" b="0" dirty="0"/>
              <a:t> (CPU), rows affected, and duration.</a:t>
            </a:r>
          </a:p>
          <a:p>
            <a:pPr marL="571500" indent="-571500">
              <a:buFont typeface="Arial" panose="020B0604020202020204" pitchFamily="34" charset="0"/>
              <a:buChar char="•"/>
            </a:pPr>
            <a:r>
              <a:rPr lang="en-US" sz="4400" b="0" dirty="0"/>
              <a:t>Records total writes, total reads and can be used in summary to measure activity.</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26</a:t>
            </a:fld>
            <a:endParaRPr lang="en-US"/>
          </a:p>
        </p:txBody>
      </p:sp>
    </p:spTree>
    <p:extLst>
      <p:ext uri="{BB962C8B-B14F-4D97-AF65-F5344CB8AC3E}">
        <p14:creationId xmlns:p14="http://schemas.microsoft.com/office/powerpoint/2010/main" val="22437049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sys.dm_exec_query_stats</a:t>
            </a:r>
            <a:endParaRPr lang="en-US" dirty="0"/>
          </a:p>
        </p:txBody>
      </p:sp>
      <p:sp>
        <p:nvSpPr>
          <p:cNvPr id="3" name="Content Placeholder 2"/>
          <p:cNvSpPr>
            <a:spLocks noGrp="1"/>
          </p:cNvSpPr>
          <p:nvPr>
            <p:ph idx="1"/>
          </p:nvPr>
        </p:nvSpPr>
        <p:spPr>
          <a:xfrm>
            <a:off x="609600" y="838201"/>
            <a:ext cx="10972800" cy="5448300"/>
          </a:xfrm>
        </p:spPr>
        <p:txBody>
          <a:bodyPr>
            <a:normAutofit/>
          </a:bodyPr>
          <a:lstStyle/>
          <a:p>
            <a:pPr marL="0" indent="0"/>
            <a:r>
              <a:rPr lang="en-US" sz="4000" dirty="0"/>
              <a:t>Lab: </a:t>
            </a:r>
            <a:r>
              <a:rPr lang="en-US" sz="4000" b="0" dirty="0"/>
              <a:t>Worst query </a:t>
            </a:r>
            <a:r>
              <a:rPr lang="en-US" sz="4000" b="0" dirty="0" err="1"/>
              <a:t>plans.sql</a:t>
            </a:r>
            <a:endParaRPr lang="en-US" sz="4000" b="0" dirty="0"/>
          </a:p>
          <a:p>
            <a:r>
              <a:rPr lang="en-US" sz="4000" dirty="0">
                <a:solidFill>
                  <a:srgbClr val="FF0000"/>
                </a:solidFill>
              </a:rPr>
              <a:t>But wait! </a:t>
            </a:r>
            <a:r>
              <a:rPr lang="en-US" sz="4000" dirty="0">
                <a:solidFill>
                  <a:schemeClr val="tx1"/>
                </a:solidFill>
              </a:rPr>
              <a:t>SQL 2016+’s Query Store feature contains more and better data and functionality.	</a:t>
            </a:r>
          </a:p>
          <a:p>
            <a:r>
              <a:rPr lang="en-US" sz="4000" b="0" dirty="0">
                <a:solidFill>
                  <a:schemeClr val="tx1"/>
                </a:solidFill>
              </a:rPr>
              <a:t>Query Store is SO GOOD, that I no longer use my “Worst Query Plans” script (based on </a:t>
            </a:r>
            <a:r>
              <a:rPr lang="en-US" sz="4000" b="0" dirty="0" err="1">
                <a:solidFill>
                  <a:schemeClr val="tx1"/>
                </a:solidFill>
              </a:rPr>
              <a:t>sys.dm_exec_query_stats</a:t>
            </a:r>
            <a:r>
              <a:rPr lang="en-US" sz="4000" b="0" dirty="0">
                <a:solidFill>
                  <a:schemeClr val="tx1"/>
                </a:solidFill>
              </a:rPr>
              <a:t>) in SQL 2016+. </a:t>
            </a:r>
            <a:br>
              <a:rPr lang="en-US" sz="4000" dirty="0">
                <a:solidFill>
                  <a:schemeClr val="tx1"/>
                </a:solidFill>
              </a:rPr>
            </a:br>
            <a:r>
              <a:rPr lang="en-US" sz="4000" dirty="0">
                <a:solidFill>
                  <a:schemeClr val="tx1"/>
                </a:solidFill>
              </a:rPr>
              <a:t>Enable Query Store! NOT enabled by default.</a:t>
            </a:r>
            <a:endParaRPr lang="en-US" sz="40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27</a:t>
            </a:fld>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Query Store</a:t>
            </a:r>
          </a:p>
        </p:txBody>
      </p:sp>
      <p:sp>
        <p:nvSpPr>
          <p:cNvPr id="2" name="Rectangle 1">
            <a:extLst>
              <a:ext uri="{FF2B5EF4-FFF2-40B4-BE49-F238E27FC236}">
                <a16:creationId xmlns:a16="http://schemas.microsoft.com/office/drawing/2014/main" id="{3A456A49-D9F1-4953-8152-0834928543C1}"/>
              </a:ext>
            </a:extLst>
          </p:cNvPr>
          <p:cNvSpPr/>
          <p:nvPr/>
        </p:nvSpPr>
        <p:spPr>
          <a:xfrm>
            <a:off x="223901" y="1463608"/>
            <a:ext cx="11460100" cy="4832092"/>
          </a:xfrm>
          <a:prstGeom prst="rect">
            <a:avLst/>
          </a:prstGeom>
        </p:spPr>
        <p:txBody>
          <a:bodyPr wrap="square">
            <a:spAutoFit/>
          </a:bodyPr>
          <a:lstStyle/>
          <a:p>
            <a:pPr marL="483855" indent="-483855">
              <a:buFont typeface="Arial" panose="020B0604020202020204" pitchFamily="34" charset="0"/>
              <a:buChar char="•"/>
            </a:pPr>
            <a:r>
              <a:rPr lang="en-US" sz="4400" dirty="0">
                <a:latin typeface="Roboto" panose="02000000000000000000" pitchFamily="2" charset="0"/>
                <a:ea typeface="Roboto" panose="02000000000000000000" pitchFamily="2" charset="0"/>
              </a:rPr>
              <a:t>New in SQL 2016, starting with SQL 2017, Query Store tracks Wait Stats too!</a:t>
            </a:r>
          </a:p>
          <a:p>
            <a:pPr marL="483855" indent="-483855">
              <a:buFont typeface="Arial" panose="020B0604020202020204" pitchFamily="34" charset="0"/>
              <a:buChar char="•"/>
            </a:pPr>
            <a:r>
              <a:rPr lang="en-US" sz="4400" dirty="0">
                <a:latin typeface="Roboto" panose="02000000000000000000" pitchFamily="2" charset="0"/>
                <a:ea typeface="Roboto" panose="02000000000000000000" pitchFamily="2" charset="0"/>
              </a:rPr>
              <a:t>Tracks the performance of queries – not of execution plans – a distinct difference. Can detect when a query has suffered a degradation in performance because its query plan has changed.</a:t>
            </a:r>
          </a:p>
        </p:txBody>
      </p:sp>
    </p:spTree>
    <p:extLst>
      <p:ext uri="{BB962C8B-B14F-4D97-AF65-F5344CB8AC3E}">
        <p14:creationId xmlns:p14="http://schemas.microsoft.com/office/powerpoint/2010/main" val="36476557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Query Store</a:t>
            </a:r>
          </a:p>
        </p:txBody>
      </p:sp>
      <mc:AlternateContent xmlns:mc="http://schemas.openxmlformats.org/markup-compatibility/2006" xmlns:p14="http://schemas.microsoft.com/office/powerpoint/2010/main">
        <mc:Choice Requires="p14">
          <p:contentPart p14:bwMode="auto" r:id="rId2">
            <p14:nvContentPartPr>
              <p14:cNvPr id="6" name="Ink 5">
                <a:extLst>
                  <a:ext uri="{FF2B5EF4-FFF2-40B4-BE49-F238E27FC236}">
                    <a16:creationId xmlns:a16="http://schemas.microsoft.com/office/drawing/2014/main" id="{ADAA54BF-FE5D-417A-9036-6DD8E8A1BA00}"/>
                  </a:ext>
                </a:extLst>
              </p14:cNvPr>
              <p14:cNvContentPartPr/>
              <p14:nvPr/>
            </p14:nvContentPartPr>
            <p14:xfrm>
              <a:off x="8588168" y="4075365"/>
              <a:ext cx="381" cy="381"/>
            </p14:xfrm>
          </p:contentPart>
        </mc:Choice>
        <mc:Fallback xmlns="">
          <p:pic>
            <p:nvPicPr>
              <p:cNvPr id="6" name="Ink 5">
                <a:extLst>
                  <a:ext uri="{FF2B5EF4-FFF2-40B4-BE49-F238E27FC236}">
                    <a16:creationId xmlns:a16="http://schemas.microsoft.com/office/drawing/2014/main" id="{ADAA54BF-FE5D-417A-9036-6DD8E8A1BA00}"/>
                  </a:ext>
                </a:extLst>
              </p:cNvPr>
              <p:cNvPicPr/>
              <p:nvPr/>
            </p:nvPicPr>
            <p:blipFill>
              <a:blip r:embed="rId3"/>
              <a:stretch>
                <a:fillRect/>
              </a:stretch>
            </p:blipFill>
            <p:spPr>
              <a:xfrm>
                <a:off x="8578643" y="4065840"/>
                <a:ext cx="19050" cy="1905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a16="http://schemas.microsoft.com/office/drawing/2014/main" id="{64714686-8CA6-444D-8D9A-F258A1ABC1DA}"/>
                  </a:ext>
                </a:extLst>
              </p14:cNvPr>
              <p14:cNvContentPartPr/>
              <p14:nvPr/>
            </p14:nvContentPartPr>
            <p14:xfrm>
              <a:off x="11909966" y="5759694"/>
              <a:ext cx="381" cy="381"/>
            </p14:xfrm>
          </p:contentPart>
        </mc:Choice>
        <mc:Fallback xmlns="">
          <p:pic>
            <p:nvPicPr>
              <p:cNvPr id="11" name="Ink 10">
                <a:extLst>
                  <a:ext uri="{FF2B5EF4-FFF2-40B4-BE49-F238E27FC236}">
                    <a16:creationId xmlns:a16="http://schemas.microsoft.com/office/drawing/2014/main" id="{64714686-8CA6-444D-8D9A-F258A1ABC1DA}"/>
                  </a:ext>
                </a:extLst>
              </p:cNvPr>
              <p:cNvPicPr/>
              <p:nvPr/>
            </p:nvPicPr>
            <p:blipFill>
              <a:blip r:embed="rId3"/>
              <a:stretch>
                <a:fillRect/>
              </a:stretch>
            </p:blipFill>
            <p:spPr>
              <a:xfrm>
                <a:off x="11900441" y="5750169"/>
                <a:ext cx="19050" cy="1905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3" name="Ink 12">
                <a:extLst>
                  <a:ext uri="{FF2B5EF4-FFF2-40B4-BE49-F238E27FC236}">
                    <a16:creationId xmlns:a16="http://schemas.microsoft.com/office/drawing/2014/main" id="{18205C9C-AF53-450B-81E0-1C250BF681C3}"/>
                  </a:ext>
                </a:extLst>
              </p14:cNvPr>
              <p14:cNvContentPartPr/>
              <p14:nvPr/>
            </p14:nvContentPartPr>
            <p14:xfrm>
              <a:off x="11788813" y="5703690"/>
              <a:ext cx="381" cy="381"/>
            </p14:xfrm>
          </p:contentPart>
        </mc:Choice>
        <mc:Fallback xmlns="">
          <p:pic>
            <p:nvPicPr>
              <p:cNvPr id="13" name="Ink 12">
                <a:extLst>
                  <a:ext uri="{FF2B5EF4-FFF2-40B4-BE49-F238E27FC236}">
                    <a16:creationId xmlns:a16="http://schemas.microsoft.com/office/drawing/2014/main" id="{18205C9C-AF53-450B-81E0-1C250BF681C3}"/>
                  </a:ext>
                </a:extLst>
              </p:cNvPr>
              <p:cNvPicPr/>
              <p:nvPr/>
            </p:nvPicPr>
            <p:blipFill>
              <a:blip r:embed="rId3"/>
              <a:stretch>
                <a:fillRect/>
              </a:stretch>
            </p:blipFill>
            <p:spPr>
              <a:xfrm>
                <a:off x="11779288" y="5694165"/>
                <a:ext cx="19050" cy="19050"/>
              </a:xfrm>
              <a:prstGeom prst="rect">
                <a:avLst/>
              </a:prstGeom>
            </p:spPr>
          </p:pic>
        </mc:Fallback>
      </mc:AlternateContent>
      <p:sp>
        <p:nvSpPr>
          <p:cNvPr id="9" name="Rectangle 8">
            <a:extLst>
              <a:ext uri="{FF2B5EF4-FFF2-40B4-BE49-F238E27FC236}">
                <a16:creationId xmlns:a16="http://schemas.microsoft.com/office/drawing/2014/main" id="{D909863E-BC8D-42CC-B70A-1CA3DE56567F}"/>
              </a:ext>
            </a:extLst>
          </p:cNvPr>
          <p:cNvSpPr/>
          <p:nvPr/>
        </p:nvSpPr>
        <p:spPr>
          <a:xfrm>
            <a:off x="222444" y="1120588"/>
            <a:ext cx="11287455" cy="5262979"/>
          </a:xfrm>
          <a:prstGeom prst="rect">
            <a:avLst/>
          </a:prstGeom>
        </p:spPr>
        <p:txBody>
          <a:bodyPr wrap="square">
            <a:spAutoFit/>
          </a:bodyPr>
          <a:lstStyle/>
          <a:p>
            <a:pPr marL="483855" indent="-483855">
              <a:buFont typeface="Arial" panose="020B0604020202020204" pitchFamily="34" charset="0"/>
              <a:buChar char="•"/>
            </a:pPr>
            <a:r>
              <a:rPr lang="en-US" sz="4800" dirty="0">
                <a:latin typeface="Roboto" panose="02000000000000000000" pitchFamily="2" charset="0"/>
                <a:ea typeface="Roboto" panose="02000000000000000000" pitchFamily="2" charset="0"/>
              </a:rPr>
              <a:t>While the “worst </a:t>
            </a:r>
            <a:r>
              <a:rPr lang="en-US" sz="4800" b="1" dirty="0">
                <a:latin typeface="Roboto" panose="02000000000000000000" pitchFamily="2" charset="0"/>
                <a:ea typeface="Roboto" panose="02000000000000000000" pitchFamily="2" charset="0"/>
              </a:rPr>
              <a:t>plans </a:t>
            </a:r>
            <a:r>
              <a:rPr lang="en-US" sz="4800" dirty="0">
                <a:latin typeface="Roboto" panose="02000000000000000000" pitchFamily="2" charset="0"/>
                <a:ea typeface="Roboto" panose="02000000000000000000" pitchFamily="2" charset="0"/>
              </a:rPr>
              <a:t>in cache” had been a strategy to identify the most expensive plans, </a:t>
            </a:r>
            <a:r>
              <a:rPr lang="en-US" sz="4800" b="1" dirty="0">
                <a:latin typeface="Roboto" panose="02000000000000000000" pitchFamily="2" charset="0"/>
                <a:ea typeface="Roboto" panose="02000000000000000000" pitchFamily="2" charset="0"/>
              </a:rPr>
              <a:t>the Query Store is one step better </a:t>
            </a:r>
            <a:r>
              <a:rPr lang="en-US" sz="4800" dirty="0">
                <a:latin typeface="Roboto" panose="02000000000000000000" pitchFamily="2" charset="0"/>
                <a:ea typeface="Roboto" panose="02000000000000000000" pitchFamily="2" charset="0"/>
              </a:rPr>
              <a:t>– finding the recent </a:t>
            </a:r>
            <a:r>
              <a:rPr lang="en-US" sz="4800" b="1" dirty="0">
                <a:latin typeface="Roboto" panose="02000000000000000000" pitchFamily="2" charset="0"/>
                <a:ea typeface="Roboto" panose="02000000000000000000" pitchFamily="2" charset="0"/>
              </a:rPr>
              <a:t>“worst queries” </a:t>
            </a:r>
            <a:r>
              <a:rPr lang="en-US" sz="4800" dirty="0">
                <a:latin typeface="Roboto" panose="02000000000000000000" pitchFamily="2" charset="0"/>
                <a:ea typeface="Roboto" panose="02000000000000000000" pitchFamily="2" charset="0"/>
              </a:rPr>
              <a:t>regardless of plan, with sortable/aggregable metrics to launch your performance tuning.</a:t>
            </a:r>
          </a:p>
        </p:txBody>
      </p:sp>
    </p:spTree>
    <p:extLst>
      <p:ext uri="{BB962C8B-B14F-4D97-AF65-F5344CB8AC3E}">
        <p14:creationId xmlns:p14="http://schemas.microsoft.com/office/powerpoint/2010/main" val="403431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http://thesportretort.files.wordpress.com/2010/09/dm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9600" y="1058193"/>
            <a:ext cx="3524250" cy="47625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ttp://www.rocket-shoes.com/wp-content/uploads/2011/04/dmv1.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00327" y="990600"/>
            <a:ext cx="7305247" cy="444159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6000" y="890588"/>
            <a:ext cx="7620000" cy="5076825"/>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8600" y="1371600"/>
            <a:ext cx="4114800" cy="4114800"/>
          </a:xfrm>
          <a:prstGeom prst="rect">
            <a:avLst/>
          </a:prstGeom>
        </p:spPr>
      </p:pic>
      <p:pic>
        <p:nvPicPr>
          <p:cNvPr id="6"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76612" y="1295401"/>
            <a:ext cx="5410200" cy="4288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8" cstate="print"/>
          <a:srcRect/>
          <a:stretch>
            <a:fillRect/>
          </a:stretch>
        </p:blipFill>
        <p:spPr bwMode="auto">
          <a:xfrm>
            <a:off x="4648200" y="1676401"/>
            <a:ext cx="2857500" cy="4286251"/>
          </a:xfrm>
          <a:prstGeom prst="rect">
            <a:avLst/>
          </a:prstGeom>
          <a:noFill/>
          <a:ln w="9525">
            <a:noFill/>
            <a:miter lim="800000"/>
            <a:headEnd/>
            <a:tailEnd/>
          </a:ln>
          <a:effectLst/>
        </p:spPr>
      </p:pic>
      <p:pic>
        <p:nvPicPr>
          <p:cNvPr id="1029" name="Picture 5"/>
          <p:cNvPicPr>
            <a:picLocks noChangeAspect="1" noChangeArrowheads="1"/>
          </p:cNvPicPr>
          <p:nvPr/>
        </p:nvPicPr>
        <p:blipFill>
          <a:blip r:embed="rId9" cstate="print"/>
          <a:srcRect/>
          <a:stretch>
            <a:fillRect/>
          </a:stretch>
        </p:blipFill>
        <p:spPr bwMode="auto">
          <a:xfrm>
            <a:off x="4648204" y="825733"/>
            <a:ext cx="2714625" cy="5227420"/>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latin typeface="Roboto" panose="02000000000000000000" pitchFamily="2" charset="0"/>
                <a:ea typeface="Roboto" panose="02000000000000000000" pitchFamily="2" charset="0"/>
              </a:rPr>
              <a:t>What Is a DMV?</a:t>
            </a:r>
          </a:p>
        </p:txBody>
      </p:sp>
      <p:sp>
        <p:nvSpPr>
          <p:cNvPr id="5" name="Content Placeholder 4"/>
          <p:cNvSpPr>
            <a:spLocks noGrp="1"/>
          </p:cNvSpPr>
          <p:nvPr>
            <p:ph idx="1"/>
          </p:nvPr>
        </p:nvSpPr>
        <p:spPr>
          <a:xfrm>
            <a:off x="304800" y="660168"/>
            <a:ext cx="11887200" cy="5740632"/>
          </a:xfrm>
          <a:solidFill>
            <a:schemeClr val="bg1"/>
          </a:solidFill>
        </p:spPr>
        <p:txBody>
          <a:bodyPr>
            <a:normAutofit/>
          </a:bodyPr>
          <a:lstStyle/>
          <a:p>
            <a:pPr marL="571500" indent="-571500">
              <a:buFont typeface="Arial" panose="020B0604020202020204" pitchFamily="34" charset="0"/>
              <a:buChar char="•"/>
            </a:pPr>
            <a:r>
              <a:rPr lang="en-US" sz="4400" dirty="0">
                <a:latin typeface="Roboto" panose="02000000000000000000" pitchFamily="2" charset="0"/>
                <a:ea typeface="Roboto" panose="02000000000000000000" pitchFamily="2" charset="0"/>
              </a:rPr>
              <a:t>Dynamic Management Views are in place to provide system transparency.</a:t>
            </a:r>
          </a:p>
          <a:p>
            <a:pPr marL="571500" indent="-571500">
              <a:buFont typeface="Arial" panose="020B0604020202020204" pitchFamily="34" charset="0"/>
              <a:buChar char="•"/>
            </a:pPr>
            <a:r>
              <a:rPr lang="en-US" sz="4400" b="0" dirty="0">
                <a:latin typeface="Roboto" panose="02000000000000000000" pitchFamily="2" charset="0"/>
                <a:ea typeface="Roboto" panose="02000000000000000000" pitchFamily="2" charset="0"/>
              </a:rPr>
              <a:t>Most DMO’s work back to</a:t>
            </a:r>
            <a:r>
              <a:rPr lang="en-US" sz="4400" dirty="0">
                <a:latin typeface="Roboto" panose="02000000000000000000" pitchFamily="2" charset="0"/>
                <a:ea typeface="Roboto" panose="02000000000000000000" pitchFamily="2" charset="0"/>
              </a:rPr>
              <a:t> SQL 2005 (90).</a:t>
            </a:r>
          </a:p>
          <a:p>
            <a:pPr marL="571500" indent="-571500">
              <a:buFont typeface="Arial" panose="020B0604020202020204" pitchFamily="34" charset="0"/>
              <a:buChar char="•"/>
            </a:pPr>
            <a:r>
              <a:rPr lang="en-US" sz="4400" b="0" dirty="0">
                <a:latin typeface="Roboto" panose="02000000000000000000" pitchFamily="2" charset="0"/>
                <a:ea typeface="Roboto" panose="02000000000000000000" pitchFamily="2" charset="0"/>
              </a:rPr>
              <a:t>New DMV’s in recent SQL versions as noted.</a:t>
            </a:r>
          </a:p>
          <a:p>
            <a:pPr marL="571500" indent="-571500">
              <a:buFont typeface="Arial" panose="020B0604020202020204" pitchFamily="34" charset="0"/>
              <a:buChar char="•"/>
            </a:pPr>
            <a:endParaRPr lang="en-US" sz="4400" dirty="0">
              <a:latin typeface="Roboto" panose="02000000000000000000" pitchFamily="2" charset="0"/>
              <a:ea typeface="Roboto" panose="02000000000000000000" pitchFamily="2" charset="0"/>
            </a:endParaRPr>
          </a:p>
          <a:p>
            <a:pPr marL="571500" indent="-571500">
              <a:buFont typeface="Arial" panose="020B0604020202020204" pitchFamily="34" charset="0"/>
              <a:buChar char="•"/>
            </a:pPr>
            <a:endParaRPr lang="en-US" sz="4400" dirty="0">
              <a:latin typeface="Roboto" panose="02000000000000000000" pitchFamily="2" charset="0"/>
              <a:ea typeface="Roboto" panose="02000000000000000000"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childTnLst>
                                  <p:subTnLst>
                                    <p:set>
                                      <p:cBhvr override="childStyle">
                                        <p:cTn dur="1" fill="hold" display="0" masterRel="nextClick" afterEffect="1"/>
                                        <p:tgtEl>
                                          <p:spTgt spid="2050"/>
                                        </p:tgtEl>
                                        <p:attrNameLst>
                                          <p:attrName>style.visibility</p:attrName>
                                        </p:attrNameLst>
                                      </p:cBhvr>
                                      <p:to>
                                        <p:strVal val="hidden"/>
                                      </p:to>
                                    </p:set>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1029"/>
                                        </p:tgtEl>
                                        <p:attrNameLst>
                                          <p:attrName>style.visibility</p:attrName>
                                        </p:attrNameLst>
                                      </p:cBhvr>
                                      <p:to>
                                        <p:strVal val="visible"/>
                                      </p:to>
                                    </p:set>
                                    <p:anim calcmode="lin" valueType="num">
                                      <p:cBhvr additive="base">
                                        <p:cTn id="26" dur="500" fill="hold"/>
                                        <p:tgtEl>
                                          <p:spTgt spid="1029"/>
                                        </p:tgtEl>
                                        <p:attrNameLst>
                                          <p:attrName>ppt_x</p:attrName>
                                        </p:attrNameLst>
                                      </p:cBhvr>
                                      <p:tavLst>
                                        <p:tav tm="0">
                                          <p:val>
                                            <p:strVal val="#ppt_x"/>
                                          </p:val>
                                        </p:tav>
                                        <p:tav tm="100000">
                                          <p:val>
                                            <p:strVal val="#ppt_x"/>
                                          </p:val>
                                        </p:tav>
                                      </p:tavLst>
                                    </p:anim>
                                    <p:anim calcmode="lin" valueType="num">
                                      <p:cBhvr additive="base">
                                        <p:cTn id="27" dur="500" fill="hold"/>
                                        <p:tgtEl>
                                          <p:spTgt spid="1029"/>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1029"/>
                                        </p:tgtEl>
                                        <p:attrNameLst>
                                          <p:attrName>style.visibility</p:attrName>
                                        </p:attrNameLst>
                                      </p:cBhvr>
                                      <p:to>
                                        <p:strVal val="hidden"/>
                                      </p:to>
                                    </p:set>
                                  </p:sub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1028"/>
                                        </p:tgtEl>
                                        <p:attrNameLst>
                                          <p:attrName>style.visibility</p:attrName>
                                        </p:attrNameLst>
                                      </p:cBhvr>
                                      <p:to>
                                        <p:strVal val="visible"/>
                                      </p:to>
                                    </p:set>
                                    <p:anim calcmode="lin" valueType="num">
                                      <p:cBhvr additive="base">
                                        <p:cTn id="32" dur="500" fill="hold"/>
                                        <p:tgtEl>
                                          <p:spTgt spid="1028"/>
                                        </p:tgtEl>
                                        <p:attrNameLst>
                                          <p:attrName>ppt_x</p:attrName>
                                        </p:attrNameLst>
                                      </p:cBhvr>
                                      <p:tavLst>
                                        <p:tav tm="0">
                                          <p:val>
                                            <p:strVal val="#ppt_x"/>
                                          </p:val>
                                        </p:tav>
                                        <p:tav tm="100000">
                                          <p:val>
                                            <p:strVal val="#ppt_x"/>
                                          </p:val>
                                        </p:tav>
                                      </p:tavLst>
                                    </p:anim>
                                    <p:anim calcmode="lin" valueType="num">
                                      <p:cBhvr additive="base">
                                        <p:cTn id="33" dur="500" fill="hold"/>
                                        <p:tgtEl>
                                          <p:spTgt spid="1028"/>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1028"/>
                                        </p:tgtEl>
                                        <p:attrNameLst>
                                          <p:attrName>style.visibility</p:attrName>
                                        </p:attrNameLst>
                                      </p:cBhvr>
                                      <p:to>
                                        <p:strVal val="hidden"/>
                                      </p:to>
                                    </p:set>
                                  </p:sub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052"/>
                                        </p:tgtEl>
                                        <p:attrNameLst>
                                          <p:attrName>style.visibility</p:attrName>
                                        </p:attrNameLst>
                                      </p:cBhvr>
                                      <p:to>
                                        <p:strVal val="visible"/>
                                      </p:to>
                                    </p:set>
                                    <p:animEffect transition="in" filter="fade">
                                      <p:cBhvr>
                                        <p:cTn id="42" dur="500"/>
                                        <p:tgtEl>
                                          <p:spTgt spid="2052"/>
                                        </p:tgtEl>
                                      </p:cBhvr>
                                    </p:animEffect>
                                  </p:childTnLst>
                                  <p:subTnLst>
                                    <p:set>
                                      <p:cBhvr override="childStyle">
                                        <p:cTn dur="1" fill="hold" display="0" masterRel="nextClick" afterEffect="1"/>
                                        <p:tgtEl>
                                          <p:spTgt spid="2052"/>
                                        </p:tgtEl>
                                        <p:attrNameLst>
                                          <p:attrName>style.visibility</p:attrName>
                                        </p:attrNameLst>
                                      </p:cBhvr>
                                      <p:to>
                                        <p:strVal val="hidden"/>
                                      </p:to>
                                    </p:set>
                                  </p:sub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5">
                                            <p:bg/>
                                          </p:spTgt>
                                        </p:tgtEl>
                                        <p:attrNameLst>
                                          <p:attrName>style.visibility</p:attrName>
                                        </p:attrNameLst>
                                      </p:cBhvr>
                                      <p:to>
                                        <p:strVal val="visible"/>
                                      </p:to>
                                    </p:set>
                                    <p:anim calcmode="lin" valueType="num">
                                      <p:cBhvr additive="base">
                                        <p:cTn id="47" dur="500" fill="hold"/>
                                        <p:tgtEl>
                                          <p:spTgt spid="5">
                                            <p:bg/>
                                          </p:spTgt>
                                        </p:tgtEl>
                                        <p:attrNameLst>
                                          <p:attrName>ppt_x</p:attrName>
                                        </p:attrNameLst>
                                      </p:cBhvr>
                                      <p:tavLst>
                                        <p:tav tm="0">
                                          <p:val>
                                            <p:strVal val="#ppt_x"/>
                                          </p:val>
                                        </p:tav>
                                        <p:tav tm="100000">
                                          <p:val>
                                            <p:strVal val="#ppt_x"/>
                                          </p:val>
                                        </p:tav>
                                      </p:tavLst>
                                    </p:anim>
                                    <p:anim calcmode="lin" valueType="num">
                                      <p:cBhvr additive="base">
                                        <p:cTn id="48" dur="500" fill="hold"/>
                                        <p:tgtEl>
                                          <p:spTgt spid="5">
                                            <p:bg/>
                                          </p:spTgt>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5">
                                            <p:txEl>
                                              <p:pRg st="0" end="0"/>
                                            </p:txEl>
                                          </p:spTgt>
                                        </p:tgtEl>
                                        <p:attrNameLst>
                                          <p:attrName>style.visibility</p:attrName>
                                        </p:attrNameLst>
                                      </p:cBhvr>
                                      <p:to>
                                        <p:strVal val="visible"/>
                                      </p:to>
                                    </p:set>
                                    <p:anim calcmode="lin" valueType="num">
                                      <p:cBhvr additive="base">
                                        <p:cTn id="51"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5">
                                            <p:txEl>
                                              <p:pRg st="0" end="0"/>
                                            </p:txEl>
                                          </p:spTgt>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
                                            <p:txEl>
                                              <p:pRg st="1" end="1"/>
                                            </p:txEl>
                                          </p:spTgt>
                                        </p:tgtEl>
                                        <p:attrNameLst>
                                          <p:attrName>style.visibility</p:attrName>
                                        </p:attrNameLst>
                                      </p:cBhvr>
                                      <p:to>
                                        <p:strVal val="visible"/>
                                      </p:to>
                                    </p:set>
                                    <p:anim calcmode="lin" valueType="num">
                                      <p:cBhvr additive="base">
                                        <p:cTn id="55"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5">
                                            <p:txEl>
                                              <p:pRg st="1" end="1"/>
                                            </p:txEl>
                                          </p:spTgt>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5">
                                            <p:txEl>
                                              <p:pRg st="2" end="2"/>
                                            </p:txEl>
                                          </p:spTgt>
                                        </p:tgtEl>
                                        <p:attrNameLst>
                                          <p:attrName>style.visibility</p:attrName>
                                        </p:attrNameLst>
                                      </p:cBhvr>
                                      <p:to>
                                        <p:strVal val="visible"/>
                                      </p:to>
                                    </p:set>
                                    <p:anim calcmode="lin" valueType="num">
                                      <p:cBhvr additive="base">
                                        <p:cTn id="5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uiExpand="1" build="allAtOnce"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Query Store – Next Logical Step?</a:t>
            </a:r>
          </a:p>
        </p:txBody>
      </p:sp>
      <mc:AlternateContent xmlns:mc="http://schemas.openxmlformats.org/markup-compatibility/2006" xmlns:p14="http://schemas.microsoft.com/office/powerpoint/2010/main">
        <mc:Choice Requires="p14">
          <p:contentPart p14:bwMode="auto" r:id="rId2">
            <p14:nvContentPartPr>
              <p14:cNvPr id="6" name="Ink 5">
                <a:extLst>
                  <a:ext uri="{FF2B5EF4-FFF2-40B4-BE49-F238E27FC236}">
                    <a16:creationId xmlns:a16="http://schemas.microsoft.com/office/drawing/2014/main" id="{ADAA54BF-FE5D-417A-9036-6DD8E8A1BA00}"/>
                  </a:ext>
                </a:extLst>
              </p14:cNvPr>
              <p14:cNvContentPartPr/>
              <p14:nvPr/>
            </p14:nvContentPartPr>
            <p14:xfrm>
              <a:off x="8588168" y="4075365"/>
              <a:ext cx="381" cy="381"/>
            </p14:xfrm>
          </p:contentPart>
        </mc:Choice>
        <mc:Fallback xmlns="">
          <p:pic>
            <p:nvPicPr>
              <p:cNvPr id="6" name="Ink 5">
                <a:extLst>
                  <a:ext uri="{FF2B5EF4-FFF2-40B4-BE49-F238E27FC236}">
                    <a16:creationId xmlns:a16="http://schemas.microsoft.com/office/drawing/2014/main" id="{ADAA54BF-FE5D-417A-9036-6DD8E8A1BA00}"/>
                  </a:ext>
                </a:extLst>
              </p:cNvPr>
              <p:cNvPicPr/>
              <p:nvPr/>
            </p:nvPicPr>
            <p:blipFill>
              <a:blip r:embed="rId3"/>
              <a:stretch>
                <a:fillRect/>
              </a:stretch>
            </p:blipFill>
            <p:spPr>
              <a:xfrm>
                <a:off x="8578643" y="4065840"/>
                <a:ext cx="19050" cy="1905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a16="http://schemas.microsoft.com/office/drawing/2014/main" id="{64714686-8CA6-444D-8D9A-F258A1ABC1DA}"/>
                  </a:ext>
                </a:extLst>
              </p14:cNvPr>
              <p14:cNvContentPartPr/>
              <p14:nvPr/>
            </p14:nvContentPartPr>
            <p14:xfrm>
              <a:off x="11909966" y="5759694"/>
              <a:ext cx="381" cy="381"/>
            </p14:xfrm>
          </p:contentPart>
        </mc:Choice>
        <mc:Fallback xmlns="">
          <p:pic>
            <p:nvPicPr>
              <p:cNvPr id="11" name="Ink 10">
                <a:extLst>
                  <a:ext uri="{FF2B5EF4-FFF2-40B4-BE49-F238E27FC236}">
                    <a16:creationId xmlns:a16="http://schemas.microsoft.com/office/drawing/2014/main" id="{64714686-8CA6-444D-8D9A-F258A1ABC1DA}"/>
                  </a:ext>
                </a:extLst>
              </p:cNvPr>
              <p:cNvPicPr/>
              <p:nvPr/>
            </p:nvPicPr>
            <p:blipFill>
              <a:blip r:embed="rId3"/>
              <a:stretch>
                <a:fillRect/>
              </a:stretch>
            </p:blipFill>
            <p:spPr>
              <a:xfrm>
                <a:off x="11900441" y="5750169"/>
                <a:ext cx="19050" cy="1905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3" name="Ink 12">
                <a:extLst>
                  <a:ext uri="{FF2B5EF4-FFF2-40B4-BE49-F238E27FC236}">
                    <a16:creationId xmlns:a16="http://schemas.microsoft.com/office/drawing/2014/main" id="{18205C9C-AF53-450B-81E0-1C250BF681C3}"/>
                  </a:ext>
                </a:extLst>
              </p14:cNvPr>
              <p14:cNvContentPartPr/>
              <p14:nvPr/>
            </p14:nvContentPartPr>
            <p14:xfrm>
              <a:off x="11788813" y="5703690"/>
              <a:ext cx="381" cy="381"/>
            </p14:xfrm>
          </p:contentPart>
        </mc:Choice>
        <mc:Fallback xmlns="">
          <p:pic>
            <p:nvPicPr>
              <p:cNvPr id="13" name="Ink 12">
                <a:extLst>
                  <a:ext uri="{FF2B5EF4-FFF2-40B4-BE49-F238E27FC236}">
                    <a16:creationId xmlns:a16="http://schemas.microsoft.com/office/drawing/2014/main" id="{18205C9C-AF53-450B-81E0-1C250BF681C3}"/>
                  </a:ext>
                </a:extLst>
              </p:cNvPr>
              <p:cNvPicPr/>
              <p:nvPr/>
            </p:nvPicPr>
            <p:blipFill>
              <a:blip r:embed="rId3"/>
              <a:stretch>
                <a:fillRect/>
              </a:stretch>
            </p:blipFill>
            <p:spPr>
              <a:xfrm>
                <a:off x="11779288" y="5694165"/>
                <a:ext cx="19050" cy="19050"/>
              </a:xfrm>
              <a:prstGeom prst="rect">
                <a:avLst/>
              </a:prstGeom>
            </p:spPr>
          </p:pic>
        </mc:Fallback>
      </mc:AlternateContent>
      <p:sp>
        <p:nvSpPr>
          <p:cNvPr id="9" name="Rectangle 8">
            <a:extLst>
              <a:ext uri="{FF2B5EF4-FFF2-40B4-BE49-F238E27FC236}">
                <a16:creationId xmlns:a16="http://schemas.microsoft.com/office/drawing/2014/main" id="{D909863E-BC8D-42CC-B70A-1CA3DE56567F}"/>
              </a:ext>
            </a:extLst>
          </p:cNvPr>
          <p:cNvSpPr/>
          <p:nvPr/>
        </p:nvSpPr>
        <p:spPr>
          <a:xfrm>
            <a:off x="203972" y="1274306"/>
            <a:ext cx="11705995" cy="5016758"/>
          </a:xfrm>
          <a:prstGeom prst="rect">
            <a:avLst/>
          </a:prstGeom>
        </p:spPr>
        <p:txBody>
          <a:bodyPr wrap="square">
            <a:spAutoFit/>
          </a:bodyPr>
          <a:lstStyle/>
          <a:p>
            <a:pPr marL="483855" indent="-483855">
              <a:buFont typeface="Arial" panose="020B0604020202020204" pitchFamily="34" charset="0"/>
              <a:buChar char="•"/>
            </a:pPr>
            <a:r>
              <a:rPr lang="en-US" sz="4000" dirty="0">
                <a:latin typeface="Roboto" panose="02000000000000000000" pitchFamily="2" charset="0"/>
                <a:ea typeface="Roboto" panose="02000000000000000000" pitchFamily="2" charset="0"/>
              </a:rPr>
              <a:t>What if SQL Server could use information about Regressed Queries and a history of execution plans to decisions to automatically use a better plan?</a:t>
            </a:r>
          </a:p>
          <a:p>
            <a:pPr marL="483855" indent="-483855">
              <a:buFont typeface="Arial" panose="020B0604020202020204" pitchFamily="34" charset="0"/>
              <a:buChar char="•"/>
            </a:pPr>
            <a:r>
              <a:rPr lang="en-US" sz="4000" b="1" dirty="0">
                <a:latin typeface="Roboto" panose="02000000000000000000" pitchFamily="2" charset="0"/>
                <a:ea typeface="Roboto" panose="02000000000000000000" pitchFamily="2" charset="0"/>
              </a:rPr>
              <a:t>Now it can!</a:t>
            </a:r>
          </a:p>
          <a:p>
            <a:pPr marL="483855" indent="-483855">
              <a:buFont typeface="Arial" panose="020B0604020202020204" pitchFamily="34" charset="0"/>
              <a:buChar char="•"/>
            </a:pPr>
            <a:r>
              <a:rPr lang="en-US" sz="4000" b="1" dirty="0">
                <a:latin typeface="Roboto" panose="02000000000000000000" pitchFamily="2" charset="0"/>
                <a:ea typeface="Roboto" panose="02000000000000000000" pitchFamily="2" charset="0"/>
              </a:rPr>
              <a:t>Automatic Plan Correction (new to SQL 2017)!</a:t>
            </a:r>
          </a:p>
          <a:p>
            <a:pPr marL="483855" indent="-483855">
              <a:buFont typeface="Arial" panose="020B0604020202020204" pitchFamily="34" charset="0"/>
              <a:buChar char="•"/>
            </a:pPr>
            <a:r>
              <a:rPr lang="en-US" sz="4000" dirty="0">
                <a:latin typeface="Roboto" panose="02000000000000000000" pitchFamily="2" charset="0"/>
                <a:ea typeface="Roboto" panose="02000000000000000000" pitchFamily="2" charset="0"/>
              </a:rPr>
              <a:t>Azure SQL Database </a:t>
            </a:r>
            <a:r>
              <a:rPr lang="en-US" sz="4000" i="1" dirty="0">
                <a:latin typeface="Roboto" panose="02000000000000000000" pitchFamily="2" charset="0"/>
                <a:ea typeface="Roboto" panose="02000000000000000000" pitchFamily="2" charset="0"/>
              </a:rPr>
              <a:t>already does this for you!</a:t>
            </a:r>
            <a:endParaRPr lang="en-US" sz="4000" dirty="0">
              <a:latin typeface="Roboto" panose="02000000000000000000" pitchFamily="2" charset="0"/>
              <a:ea typeface="Roboto" panose="02000000000000000000" pitchFamily="2" charset="0"/>
            </a:endParaRPr>
          </a:p>
          <a:p>
            <a:pPr marL="483855" indent="-483855">
              <a:buFont typeface="Arial" panose="020B0604020202020204" pitchFamily="34" charset="0"/>
              <a:buChar char="•"/>
            </a:pPr>
            <a:endParaRPr lang="en-US" sz="4000" b="1"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042429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allAtOnce"/>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Automatic Plan Correction</a:t>
            </a:r>
            <a:endParaRPr lang="en-US" dirty="0"/>
          </a:p>
        </p:txBody>
      </p:sp>
      <mc:AlternateContent xmlns:mc="http://schemas.openxmlformats.org/markup-compatibility/2006" xmlns:p14="http://schemas.microsoft.com/office/powerpoint/2010/main">
        <mc:Choice Requires="p14">
          <p:contentPart p14:bwMode="auto" r:id="rId2">
            <p14:nvContentPartPr>
              <p14:cNvPr id="6" name="Ink 5">
                <a:extLst>
                  <a:ext uri="{FF2B5EF4-FFF2-40B4-BE49-F238E27FC236}">
                    <a16:creationId xmlns:a16="http://schemas.microsoft.com/office/drawing/2014/main" id="{ADAA54BF-FE5D-417A-9036-6DD8E8A1BA00}"/>
                  </a:ext>
                </a:extLst>
              </p14:cNvPr>
              <p14:cNvContentPartPr/>
              <p14:nvPr/>
            </p14:nvContentPartPr>
            <p14:xfrm>
              <a:off x="8588168" y="4075365"/>
              <a:ext cx="381" cy="381"/>
            </p14:xfrm>
          </p:contentPart>
        </mc:Choice>
        <mc:Fallback xmlns="">
          <p:pic>
            <p:nvPicPr>
              <p:cNvPr id="6" name="Ink 5">
                <a:extLst>
                  <a:ext uri="{FF2B5EF4-FFF2-40B4-BE49-F238E27FC236}">
                    <a16:creationId xmlns:a16="http://schemas.microsoft.com/office/drawing/2014/main" id="{ADAA54BF-FE5D-417A-9036-6DD8E8A1BA00}"/>
                  </a:ext>
                </a:extLst>
              </p:cNvPr>
              <p:cNvPicPr/>
              <p:nvPr/>
            </p:nvPicPr>
            <p:blipFill>
              <a:blip r:embed="rId3"/>
              <a:stretch>
                <a:fillRect/>
              </a:stretch>
            </p:blipFill>
            <p:spPr>
              <a:xfrm>
                <a:off x="8578643" y="4065840"/>
                <a:ext cx="19050" cy="1905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a16="http://schemas.microsoft.com/office/drawing/2014/main" id="{64714686-8CA6-444D-8D9A-F258A1ABC1DA}"/>
                  </a:ext>
                </a:extLst>
              </p14:cNvPr>
              <p14:cNvContentPartPr/>
              <p14:nvPr/>
            </p14:nvContentPartPr>
            <p14:xfrm>
              <a:off x="11909966" y="5759694"/>
              <a:ext cx="381" cy="381"/>
            </p14:xfrm>
          </p:contentPart>
        </mc:Choice>
        <mc:Fallback xmlns="">
          <p:pic>
            <p:nvPicPr>
              <p:cNvPr id="11" name="Ink 10">
                <a:extLst>
                  <a:ext uri="{FF2B5EF4-FFF2-40B4-BE49-F238E27FC236}">
                    <a16:creationId xmlns:a16="http://schemas.microsoft.com/office/drawing/2014/main" id="{64714686-8CA6-444D-8D9A-F258A1ABC1DA}"/>
                  </a:ext>
                </a:extLst>
              </p:cNvPr>
              <p:cNvPicPr/>
              <p:nvPr/>
            </p:nvPicPr>
            <p:blipFill>
              <a:blip r:embed="rId3"/>
              <a:stretch>
                <a:fillRect/>
              </a:stretch>
            </p:blipFill>
            <p:spPr>
              <a:xfrm>
                <a:off x="11900441" y="5750169"/>
                <a:ext cx="19050" cy="1905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3" name="Ink 12">
                <a:extLst>
                  <a:ext uri="{FF2B5EF4-FFF2-40B4-BE49-F238E27FC236}">
                    <a16:creationId xmlns:a16="http://schemas.microsoft.com/office/drawing/2014/main" id="{18205C9C-AF53-450B-81E0-1C250BF681C3}"/>
                  </a:ext>
                </a:extLst>
              </p14:cNvPr>
              <p14:cNvContentPartPr/>
              <p14:nvPr/>
            </p14:nvContentPartPr>
            <p14:xfrm>
              <a:off x="11788813" y="5703690"/>
              <a:ext cx="381" cy="381"/>
            </p14:xfrm>
          </p:contentPart>
        </mc:Choice>
        <mc:Fallback xmlns="">
          <p:pic>
            <p:nvPicPr>
              <p:cNvPr id="13" name="Ink 12">
                <a:extLst>
                  <a:ext uri="{FF2B5EF4-FFF2-40B4-BE49-F238E27FC236}">
                    <a16:creationId xmlns:a16="http://schemas.microsoft.com/office/drawing/2014/main" id="{18205C9C-AF53-450B-81E0-1C250BF681C3}"/>
                  </a:ext>
                </a:extLst>
              </p:cNvPr>
              <p:cNvPicPr/>
              <p:nvPr/>
            </p:nvPicPr>
            <p:blipFill>
              <a:blip r:embed="rId3"/>
              <a:stretch>
                <a:fillRect/>
              </a:stretch>
            </p:blipFill>
            <p:spPr>
              <a:xfrm>
                <a:off x="11779288" y="5694165"/>
                <a:ext cx="19050" cy="19050"/>
              </a:xfrm>
              <a:prstGeom prst="rect">
                <a:avLst/>
              </a:prstGeom>
            </p:spPr>
          </p:pic>
        </mc:Fallback>
      </mc:AlternateContent>
      <p:sp>
        <p:nvSpPr>
          <p:cNvPr id="9" name="Rectangle 8">
            <a:extLst>
              <a:ext uri="{FF2B5EF4-FFF2-40B4-BE49-F238E27FC236}">
                <a16:creationId xmlns:a16="http://schemas.microsoft.com/office/drawing/2014/main" id="{D909863E-BC8D-42CC-B70A-1CA3DE56567F}"/>
              </a:ext>
            </a:extLst>
          </p:cNvPr>
          <p:cNvSpPr/>
          <p:nvPr/>
        </p:nvSpPr>
        <p:spPr>
          <a:xfrm>
            <a:off x="223900" y="1604710"/>
            <a:ext cx="11564913" cy="5078313"/>
          </a:xfrm>
          <a:prstGeom prst="rect">
            <a:avLst/>
          </a:prstGeom>
        </p:spPr>
        <p:txBody>
          <a:bodyPr wrap="square">
            <a:spAutoFit/>
          </a:bodyPr>
          <a:lstStyle/>
          <a:p>
            <a:pPr marL="483855" indent="-483855">
              <a:buFont typeface="Arial" panose="020B0604020202020204" pitchFamily="34" charset="0"/>
              <a:buChar char="•"/>
            </a:pPr>
            <a:r>
              <a:rPr lang="en-US" sz="3600" dirty="0">
                <a:latin typeface="Roboto" panose="02000000000000000000" pitchFamily="2" charset="0"/>
                <a:ea typeface="Roboto" panose="02000000000000000000" pitchFamily="2" charset="0"/>
              </a:rPr>
              <a:t>“Automatic Plan Tuning” is based on Query Store </a:t>
            </a:r>
          </a:p>
          <a:p>
            <a:pPr marL="483855" indent="-483855">
              <a:buFont typeface="Arial" panose="020B0604020202020204" pitchFamily="34" charset="0"/>
              <a:buChar char="•"/>
            </a:pPr>
            <a:endParaRPr lang="en-US" sz="3600" dirty="0">
              <a:latin typeface="Roboto" panose="02000000000000000000" pitchFamily="2" charset="0"/>
              <a:ea typeface="Roboto" panose="02000000000000000000" pitchFamily="2" charset="0"/>
            </a:endParaRPr>
          </a:p>
          <a:p>
            <a:pPr marL="483855" indent="-483855">
              <a:buFont typeface="Arial" panose="020B0604020202020204" pitchFamily="34" charset="0"/>
              <a:buChar char="•"/>
            </a:pPr>
            <a:r>
              <a:rPr lang="en-US" sz="3600" dirty="0">
                <a:latin typeface="Roboto" panose="02000000000000000000" pitchFamily="2" charset="0"/>
                <a:ea typeface="Roboto" panose="02000000000000000000" pitchFamily="2" charset="0"/>
              </a:rPr>
              <a:t>Available in Azure SQL and SQL 2017+ </a:t>
            </a:r>
          </a:p>
          <a:p>
            <a:pPr marL="483855" indent="-483855">
              <a:buFont typeface="Arial" panose="020B0604020202020204" pitchFamily="34" charset="0"/>
              <a:buChar char="•"/>
            </a:pPr>
            <a:endParaRPr lang="en-US" sz="3600" dirty="0">
              <a:latin typeface="Roboto" panose="02000000000000000000" pitchFamily="2" charset="0"/>
              <a:ea typeface="Roboto" panose="02000000000000000000" pitchFamily="2" charset="0"/>
            </a:endParaRPr>
          </a:p>
          <a:p>
            <a:pPr marL="483855" indent="-483855">
              <a:buFont typeface="Arial" panose="020B0604020202020204" pitchFamily="34" charset="0"/>
              <a:buChar char="•"/>
            </a:pPr>
            <a:r>
              <a:rPr lang="en-US" sz="3600" dirty="0">
                <a:latin typeface="Roboto" panose="02000000000000000000" pitchFamily="2" charset="0"/>
                <a:ea typeface="Roboto" panose="02000000000000000000" pitchFamily="2" charset="0"/>
              </a:rPr>
              <a:t>Force a query from a newer, slower plan to an older, faster plan.</a:t>
            </a:r>
          </a:p>
          <a:p>
            <a:pPr marL="483855" indent="-483855">
              <a:buFont typeface="Arial" panose="020B0604020202020204" pitchFamily="34" charset="0"/>
              <a:buChar char="•"/>
            </a:pPr>
            <a:endParaRPr lang="en-US" sz="3600" dirty="0">
              <a:latin typeface="Roboto" panose="02000000000000000000" pitchFamily="2" charset="0"/>
              <a:ea typeface="Roboto" panose="02000000000000000000" pitchFamily="2" charset="0"/>
            </a:endParaRPr>
          </a:p>
          <a:p>
            <a:pPr marL="483855" indent="-483855">
              <a:buFont typeface="Arial" panose="020B0604020202020204" pitchFamily="34" charset="0"/>
              <a:buChar char="•"/>
            </a:pPr>
            <a:r>
              <a:rPr lang="en-US" sz="3600" dirty="0">
                <a:latin typeface="Roboto" panose="02000000000000000000" pitchFamily="2" charset="0"/>
                <a:ea typeface="Roboto" panose="02000000000000000000" pitchFamily="2" charset="0"/>
              </a:rPr>
              <a:t>Not on by default, you must enable</a:t>
            </a:r>
          </a:p>
          <a:p>
            <a:pPr marL="483855" indent="-483855">
              <a:buFont typeface="Arial" panose="020B0604020202020204" pitchFamily="34" charset="0"/>
              <a:buChar char="•"/>
            </a:pPr>
            <a:endParaRPr lang="en-US" sz="36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6863958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Automatic Plan Correction</a:t>
            </a:r>
            <a:endParaRPr lang="en-US" dirty="0"/>
          </a:p>
        </p:txBody>
      </p:sp>
      <mc:AlternateContent xmlns:mc="http://schemas.openxmlformats.org/markup-compatibility/2006" xmlns:p14="http://schemas.microsoft.com/office/powerpoint/2010/main">
        <mc:Choice Requires="p14">
          <p:contentPart p14:bwMode="auto" r:id="rId2">
            <p14:nvContentPartPr>
              <p14:cNvPr id="6" name="Ink 5">
                <a:extLst>
                  <a:ext uri="{FF2B5EF4-FFF2-40B4-BE49-F238E27FC236}">
                    <a16:creationId xmlns:a16="http://schemas.microsoft.com/office/drawing/2014/main" id="{ADAA54BF-FE5D-417A-9036-6DD8E8A1BA00}"/>
                  </a:ext>
                </a:extLst>
              </p14:cNvPr>
              <p14:cNvContentPartPr/>
              <p14:nvPr/>
            </p14:nvContentPartPr>
            <p14:xfrm>
              <a:off x="8588168" y="4075365"/>
              <a:ext cx="381" cy="381"/>
            </p14:xfrm>
          </p:contentPart>
        </mc:Choice>
        <mc:Fallback xmlns="">
          <p:pic>
            <p:nvPicPr>
              <p:cNvPr id="6" name="Ink 5">
                <a:extLst>
                  <a:ext uri="{FF2B5EF4-FFF2-40B4-BE49-F238E27FC236}">
                    <a16:creationId xmlns:a16="http://schemas.microsoft.com/office/drawing/2014/main" id="{ADAA54BF-FE5D-417A-9036-6DD8E8A1BA00}"/>
                  </a:ext>
                </a:extLst>
              </p:cNvPr>
              <p:cNvPicPr/>
              <p:nvPr/>
            </p:nvPicPr>
            <p:blipFill>
              <a:blip r:embed="rId3"/>
              <a:stretch>
                <a:fillRect/>
              </a:stretch>
            </p:blipFill>
            <p:spPr>
              <a:xfrm>
                <a:off x="8578643" y="4065840"/>
                <a:ext cx="19050" cy="1905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a16="http://schemas.microsoft.com/office/drawing/2014/main" id="{64714686-8CA6-444D-8D9A-F258A1ABC1DA}"/>
                  </a:ext>
                </a:extLst>
              </p14:cNvPr>
              <p14:cNvContentPartPr/>
              <p14:nvPr/>
            </p14:nvContentPartPr>
            <p14:xfrm>
              <a:off x="11909966" y="5759694"/>
              <a:ext cx="381" cy="381"/>
            </p14:xfrm>
          </p:contentPart>
        </mc:Choice>
        <mc:Fallback xmlns="">
          <p:pic>
            <p:nvPicPr>
              <p:cNvPr id="11" name="Ink 10">
                <a:extLst>
                  <a:ext uri="{FF2B5EF4-FFF2-40B4-BE49-F238E27FC236}">
                    <a16:creationId xmlns:a16="http://schemas.microsoft.com/office/drawing/2014/main" id="{64714686-8CA6-444D-8D9A-F258A1ABC1DA}"/>
                  </a:ext>
                </a:extLst>
              </p:cNvPr>
              <p:cNvPicPr/>
              <p:nvPr/>
            </p:nvPicPr>
            <p:blipFill>
              <a:blip r:embed="rId3"/>
              <a:stretch>
                <a:fillRect/>
              </a:stretch>
            </p:blipFill>
            <p:spPr>
              <a:xfrm>
                <a:off x="11900441" y="5750169"/>
                <a:ext cx="19050" cy="1905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3" name="Ink 12">
                <a:extLst>
                  <a:ext uri="{FF2B5EF4-FFF2-40B4-BE49-F238E27FC236}">
                    <a16:creationId xmlns:a16="http://schemas.microsoft.com/office/drawing/2014/main" id="{18205C9C-AF53-450B-81E0-1C250BF681C3}"/>
                  </a:ext>
                </a:extLst>
              </p14:cNvPr>
              <p14:cNvContentPartPr/>
              <p14:nvPr/>
            </p14:nvContentPartPr>
            <p14:xfrm>
              <a:off x="11788813" y="5703690"/>
              <a:ext cx="381" cy="381"/>
            </p14:xfrm>
          </p:contentPart>
        </mc:Choice>
        <mc:Fallback xmlns="">
          <p:pic>
            <p:nvPicPr>
              <p:cNvPr id="13" name="Ink 12">
                <a:extLst>
                  <a:ext uri="{FF2B5EF4-FFF2-40B4-BE49-F238E27FC236}">
                    <a16:creationId xmlns:a16="http://schemas.microsoft.com/office/drawing/2014/main" id="{18205C9C-AF53-450B-81E0-1C250BF681C3}"/>
                  </a:ext>
                </a:extLst>
              </p:cNvPr>
              <p:cNvPicPr/>
              <p:nvPr/>
            </p:nvPicPr>
            <p:blipFill>
              <a:blip r:embed="rId3"/>
              <a:stretch>
                <a:fillRect/>
              </a:stretch>
            </p:blipFill>
            <p:spPr>
              <a:xfrm>
                <a:off x="11779288" y="5694165"/>
                <a:ext cx="19050" cy="19050"/>
              </a:xfrm>
              <a:prstGeom prst="rect">
                <a:avLst/>
              </a:prstGeom>
            </p:spPr>
          </p:pic>
        </mc:Fallback>
      </mc:AlternateContent>
      <p:sp>
        <p:nvSpPr>
          <p:cNvPr id="9" name="Rectangle 8">
            <a:extLst>
              <a:ext uri="{FF2B5EF4-FFF2-40B4-BE49-F238E27FC236}">
                <a16:creationId xmlns:a16="http://schemas.microsoft.com/office/drawing/2014/main" id="{D909863E-BC8D-42CC-B70A-1CA3DE56567F}"/>
              </a:ext>
            </a:extLst>
          </p:cNvPr>
          <p:cNvSpPr/>
          <p:nvPr/>
        </p:nvSpPr>
        <p:spPr>
          <a:xfrm>
            <a:off x="223900" y="1405714"/>
            <a:ext cx="11564913" cy="4770537"/>
          </a:xfrm>
          <a:prstGeom prst="rect">
            <a:avLst/>
          </a:prstGeom>
        </p:spPr>
        <p:txBody>
          <a:bodyPr wrap="square">
            <a:spAutoFit/>
          </a:bodyPr>
          <a:lstStyle/>
          <a:p>
            <a:pPr marL="483855" indent="-483855">
              <a:buFont typeface="Arial" panose="020B0604020202020204" pitchFamily="34" charset="0"/>
              <a:buChar char="•"/>
            </a:pPr>
            <a:r>
              <a:rPr lang="en-US" sz="4000" dirty="0">
                <a:latin typeface="Roboto" panose="02000000000000000000" pitchFamily="2" charset="0"/>
                <a:ea typeface="Roboto" panose="02000000000000000000" pitchFamily="2" charset="0"/>
              </a:rPr>
              <a:t>You can also accomplish this manually yourself, or query the underlying information yourself, with a host of DMV’s including </a:t>
            </a:r>
            <a:r>
              <a:rPr lang="en-US" sz="4000" b="1" dirty="0" err="1">
                <a:latin typeface="Roboto" panose="02000000000000000000" pitchFamily="2" charset="0"/>
                <a:ea typeface="Roboto" panose="02000000000000000000" pitchFamily="2" charset="0"/>
              </a:rPr>
              <a:t>sys.dm_db_tuning_recommendations</a:t>
            </a:r>
            <a:r>
              <a:rPr lang="en-US" sz="4000" b="1" dirty="0">
                <a:latin typeface="Roboto" panose="02000000000000000000" pitchFamily="2" charset="0"/>
                <a:ea typeface="Roboto" panose="02000000000000000000" pitchFamily="2" charset="0"/>
              </a:rPr>
              <a:t>.</a:t>
            </a:r>
          </a:p>
          <a:p>
            <a:pPr marL="483855" indent="-483855">
              <a:buFont typeface="Arial" panose="020B0604020202020204" pitchFamily="34" charset="0"/>
              <a:buChar char="•"/>
            </a:pPr>
            <a:endParaRPr lang="en-US" sz="4000" dirty="0">
              <a:latin typeface="Roboto" panose="02000000000000000000" pitchFamily="2" charset="0"/>
              <a:ea typeface="Roboto" panose="02000000000000000000" pitchFamily="2" charset="0"/>
            </a:endParaRPr>
          </a:p>
          <a:p>
            <a:pPr marL="483855" indent="-483855">
              <a:buFont typeface="Arial" panose="020B0604020202020204" pitchFamily="34" charset="0"/>
              <a:buChar char="•"/>
            </a:pPr>
            <a:r>
              <a:rPr lang="en-US" sz="3600" dirty="0">
                <a:latin typeface="Roboto" panose="02000000000000000000" pitchFamily="2" charset="0"/>
                <a:ea typeface="Roboto" panose="02000000000000000000" pitchFamily="2" charset="0"/>
              </a:rPr>
              <a:t>Sample: </a:t>
            </a:r>
            <a:r>
              <a:rPr lang="en-US" sz="3200" dirty="0">
                <a:latin typeface="Roboto" panose="02000000000000000000" pitchFamily="2" charset="0"/>
                <a:ea typeface="Roboto" panose="02000000000000000000" pitchFamily="2" charset="0"/>
                <a:hlinkClick r:id="rId6"/>
              </a:rPr>
              <a:t>https://docs.microsoft.com/en-us/sql/relational-databases/automatic-tuning/automatic-tuning</a:t>
            </a:r>
            <a:endParaRPr lang="en-US" sz="3200" dirty="0">
              <a:latin typeface="Roboto" panose="02000000000000000000" pitchFamily="2" charset="0"/>
              <a:ea typeface="Roboto" panose="02000000000000000000" pitchFamily="2" charset="0"/>
            </a:endParaRPr>
          </a:p>
          <a:p>
            <a:pPr marL="483855" indent="-483855">
              <a:buFont typeface="Arial" panose="020B0604020202020204" pitchFamily="34" charset="0"/>
              <a:buChar char="•"/>
            </a:pPr>
            <a:endParaRPr lang="en-US" sz="36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1938515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7CEF7-AD36-4442-B4E8-D3A0872595E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039C6F7-D333-41D4-AAF2-8363294A9CE1}"/>
              </a:ext>
            </a:extLst>
          </p:cNvPr>
          <p:cNvSpPr>
            <a:spLocks noGrp="1"/>
          </p:cNvSpPr>
          <p:nvPr>
            <p:ph idx="1"/>
          </p:nvPr>
        </p:nvSpPr>
        <p:spPr/>
        <p:txBody>
          <a:bodyPr>
            <a:normAutofit/>
          </a:bodyPr>
          <a:lstStyle/>
          <a:p>
            <a:r>
              <a:rPr lang="en-US" sz="8000" dirty="0"/>
              <a:t>Questions?</a:t>
            </a:r>
          </a:p>
        </p:txBody>
      </p:sp>
    </p:spTree>
    <p:extLst>
      <p:ext uri="{BB962C8B-B14F-4D97-AF65-F5344CB8AC3E}">
        <p14:creationId xmlns:p14="http://schemas.microsoft.com/office/powerpoint/2010/main" val="28354568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Automatic Plan Correction</a:t>
            </a:r>
            <a:endParaRPr lang="en-US" dirty="0"/>
          </a:p>
        </p:txBody>
      </p:sp>
      <mc:AlternateContent xmlns:mc="http://schemas.openxmlformats.org/markup-compatibility/2006" xmlns:p14="http://schemas.microsoft.com/office/powerpoint/2010/main">
        <mc:Choice Requires="p14">
          <p:contentPart p14:bwMode="auto" r:id="rId2">
            <p14:nvContentPartPr>
              <p14:cNvPr id="6" name="Ink 5">
                <a:extLst>
                  <a:ext uri="{FF2B5EF4-FFF2-40B4-BE49-F238E27FC236}">
                    <a16:creationId xmlns:a16="http://schemas.microsoft.com/office/drawing/2014/main" id="{ADAA54BF-FE5D-417A-9036-6DD8E8A1BA00}"/>
                  </a:ext>
                </a:extLst>
              </p14:cNvPr>
              <p14:cNvContentPartPr/>
              <p14:nvPr/>
            </p14:nvContentPartPr>
            <p14:xfrm>
              <a:off x="8588168" y="4075365"/>
              <a:ext cx="381" cy="381"/>
            </p14:xfrm>
          </p:contentPart>
        </mc:Choice>
        <mc:Fallback xmlns="">
          <p:pic>
            <p:nvPicPr>
              <p:cNvPr id="6" name="Ink 5">
                <a:extLst>
                  <a:ext uri="{FF2B5EF4-FFF2-40B4-BE49-F238E27FC236}">
                    <a16:creationId xmlns:a16="http://schemas.microsoft.com/office/drawing/2014/main" id="{ADAA54BF-FE5D-417A-9036-6DD8E8A1BA00}"/>
                  </a:ext>
                </a:extLst>
              </p:cNvPr>
              <p:cNvPicPr/>
              <p:nvPr/>
            </p:nvPicPr>
            <p:blipFill>
              <a:blip r:embed="rId3"/>
              <a:stretch>
                <a:fillRect/>
              </a:stretch>
            </p:blipFill>
            <p:spPr>
              <a:xfrm>
                <a:off x="8578643" y="4065840"/>
                <a:ext cx="19050" cy="1905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a16="http://schemas.microsoft.com/office/drawing/2014/main" id="{64714686-8CA6-444D-8D9A-F258A1ABC1DA}"/>
                  </a:ext>
                </a:extLst>
              </p14:cNvPr>
              <p14:cNvContentPartPr/>
              <p14:nvPr/>
            </p14:nvContentPartPr>
            <p14:xfrm>
              <a:off x="11909966" y="5759694"/>
              <a:ext cx="381" cy="381"/>
            </p14:xfrm>
          </p:contentPart>
        </mc:Choice>
        <mc:Fallback xmlns="">
          <p:pic>
            <p:nvPicPr>
              <p:cNvPr id="11" name="Ink 10">
                <a:extLst>
                  <a:ext uri="{FF2B5EF4-FFF2-40B4-BE49-F238E27FC236}">
                    <a16:creationId xmlns:a16="http://schemas.microsoft.com/office/drawing/2014/main" id="{64714686-8CA6-444D-8D9A-F258A1ABC1DA}"/>
                  </a:ext>
                </a:extLst>
              </p:cNvPr>
              <p:cNvPicPr/>
              <p:nvPr/>
            </p:nvPicPr>
            <p:blipFill>
              <a:blip r:embed="rId3"/>
              <a:stretch>
                <a:fillRect/>
              </a:stretch>
            </p:blipFill>
            <p:spPr>
              <a:xfrm>
                <a:off x="11900441" y="5750169"/>
                <a:ext cx="19050" cy="1905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3" name="Ink 12">
                <a:extLst>
                  <a:ext uri="{FF2B5EF4-FFF2-40B4-BE49-F238E27FC236}">
                    <a16:creationId xmlns:a16="http://schemas.microsoft.com/office/drawing/2014/main" id="{18205C9C-AF53-450B-81E0-1C250BF681C3}"/>
                  </a:ext>
                </a:extLst>
              </p14:cNvPr>
              <p14:cNvContentPartPr/>
              <p14:nvPr/>
            </p14:nvContentPartPr>
            <p14:xfrm>
              <a:off x="11788813" y="5703690"/>
              <a:ext cx="381" cy="381"/>
            </p14:xfrm>
          </p:contentPart>
        </mc:Choice>
        <mc:Fallback xmlns="">
          <p:pic>
            <p:nvPicPr>
              <p:cNvPr id="13" name="Ink 12">
                <a:extLst>
                  <a:ext uri="{FF2B5EF4-FFF2-40B4-BE49-F238E27FC236}">
                    <a16:creationId xmlns:a16="http://schemas.microsoft.com/office/drawing/2014/main" id="{18205C9C-AF53-450B-81E0-1C250BF681C3}"/>
                  </a:ext>
                </a:extLst>
              </p:cNvPr>
              <p:cNvPicPr/>
              <p:nvPr/>
            </p:nvPicPr>
            <p:blipFill>
              <a:blip r:embed="rId3"/>
              <a:stretch>
                <a:fillRect/>
              </a:stretch>
            </p:blipFill>
            <p:spPr>
              <a:xfrm>
                <a:off x="11779288" y="5694165"/>
                <a:ext cx="19050" cy="19050"/>
              </a:xfrm>
              <a:prstGeom prst="rect">
                <a:avLst/>
              </a:prstGeom>
            </p:spPr>
          </p:pic>
        </mc:Fallback>
      </mc:AlternateContent>
      <p:sp>
        <p:nvSpPr>
          <p:cNvPr id="9" name="Rectangle 8">
            <a:extLst>
              <a:ext uri="{FF2B5EF4-FFF2-40B4-BE49-F238E27FC236}">
                <a16:creationId xmlns:a16="http://schemas.microsoft.com/office/drawing/2014/main" id="{D909863E-BC8D-42CC-B70A-1CA3DE56567F}"/>
              </a:ext>
            </a:extLst>
          </p:cNvPr>
          <p:cNvSpPr/>
          <p:nvPr/>
        </p:nvSpPr>
        <p:spPr>
          <a:xfrm>
            <a:off x="223900" y="1209267"/>
            <a:ext cx="11564913" cy="4378378"/>
          </a:xfrm>
          <a:prstGeom prst="rect">
            <a:avLst/>
          </a:prstGeom>
        </p:spPr>
        <p:txBody>
          <a:bodyPr wrap="square">
            <a:spAutoFit/>
          </a:bodyPr>
          <a:lstStyle/>
          <a:p>
            <a:pPr marL="483855" indent="-483855">
              <a:buFont typeface="Arial" panose="020B0604020202020204" pitchFamily="34" charset="0"/>
              <a:buChar char="•"/>
            </a:pPr>
            <a:r>
              <a:rPr lang="en-US" sz="4000" dirty="0">
                <a:latin typeface="Roboto" panose="02000000000000000000" pitchFamily="2" charset="0"/>
                <a:ea typeface="Roboto" panose="02000000000000000000" pitchFamily="2" charset="0"/>
              </a:rPr>
              <a:t>Not on by default, you must enable</a:t>
            </a:r>
          </a:p>
          <a:p>
            <a:pPr marL="483855" indent="-483855">
              <a:buFont typeface="Arial" panose="020B0604020202020204" pitchFamily="34" charset="0"/>
              <a:buChar char="•"/>
            </a:pPr>
            <a:r>
              <a:rPr lang="en-US" sz="4000" dirty="0">
                <a:latin typeface="Roboto" panose="02000000000000000000" pitchFamily="2" charset="0"/>
                <a:ea typeface="Roboto" panose="02000000000000000000" pitchFamily="2" charset="0"/>
              </a:rPr>
              <a:t>Database Engine will automatically </a:t>
            </a:r>
            <a:r>
              <a:rPr lang="en-US" sz="4000" b="1" dirty="0">
                <a:latin typeface="Roboto" panose="02000000000000000000" pitchFamily="2" charset="0"/>
                <a:ea typeface="Roboto" panose="02000000000000000000" pitchFamily="2" charset="0"/>
              </a:rPr>
              <a:t>force</a:t>
            </a:r>
            <a:r>
              <a:rPr lang="en-US" sz="4000" dirty="0">
                <a:latin typeface="Roboto" panose="02000000000000000000" pitchFamily="2" charset="0"/>
                <a:ea typeface="Roboto" panose="02000000000000000000" pitchFamily="2" charset="0"/>
              </a:rPr>
              <a:t> any recommendation where the estimated CPU gain is higher than 10 seconds.</a:t>
            </a:r>
          </a:p>
          <a:p>
            <a:pPr marL="483855" indent="-483855">
              <a:buFont typeface="Arial" panose="020B0604020202020204" pitchFamily="34" charset="0"/>
              <a:buChar char="•"/>
            </a:pPr>
            <a:endParaRPr lang="en-US" sz="2963" dirty="0">
              <a:latin typeface="Roboto" panose="02000000000000000000" pitchFamily="2" charset="0"/>
              <a:ea typeface="Roboto" panose="02000000000000000000" pitchFamily="2" charset="0"/>
            </a:endParaRPr>
          </a:p>
          <a:p>
            <a:r>
              <a:rPr lang="en-US" sz="2963" dirty="0">
                <a:solidFill>
                  <a:srgbClr val="0000FF"/>
                </a:solidFill>
                <a:latin typeface="Roboto" panose="02000000000000000000" pitchFamily="2" charset="0"/>
                <a:ea typeface="Roboto" panose="02000000000000000000" pitchFamily="2" charset="0"/>
              </a:rPr>
              <a:t>ALTER</a:t>
            </a:r>
            <a:r>
              <a:rPr lang="en-US" sz="2963" dirty="0">
                <a:solidFill>
                  <a:srgbClr val="000000"/>
                </a:solidFill>
                <a:latin typeface="Roboto" panose="02000000000000000000" pitchFamily="2" charset="0"/>
                <a:ea typeface="Roboto" panose="02000000000000000000" pitchFamily="2" charset="0"/>
              </a:rPr>
              <a:t> </a:t>
            </a:r>
            <a:r>
              <a:rPr lang="en-US" sz="2963" dirty="0">
                <a:solidFill>
                  <a:srgbClr val="0000FF"/>
                </a:solidFill>
                <a:latin typeface="Roboto" panose="02000000000000000000" pitchFamily="2" charset="0"/>
                <a:ea typeface="Roboto" panose="02000000000000000000" pitchFamily="2" charset="0"/>
              </a:rPr>
              <a:t>DATABASE</a:t>
            </a:r>
            <a:r>
              <a:rPr lang="en-US" sz="2963" dirty="0">
                <a:solidFill>
                  <a:srgbClr val="000000"/>
                </a:solidFill>
                <a:latin typeface="Roboto" panose="02000000000000000000" pitchFamily="2" charset="0"/>
                <a:ea typeface="Roboto" panose="02000000000000000000" pitchFamily="2" charset="0"/>
              </a:rPr>
              <a:t> WideWorldImporters</a:t>
            </a:r>
          </a:p>
          <a:p>
            <a:r>
              <a:rPr lang="en-US" sz="2963" dirty="0">
                <a:solidFill>
                  <a:srgbClr val="0000FF"/>
                </a:solidFill>
                <a:latin typeface="Roboto" panose="02000000000000000000" pitchFamily="2" charset="0"/>
                <a:ea typeface="Roboto" panose="02000000000000000000" pitchFamily="2" charset="0"/>
              </a:rPr>
              <a:t>SET</a:t>
            </a:r>
            <a:r>
              <a:rPr lang="en-US" sz="2963" dirty="0">
                <a:solidFill>
                  <a:srgbClr val="000000"/>
                </a:solidFill>
                <a:latin typeface="Roboto" panose="02000000000000000000" pitchFamily="2" charset="0"/>
                <a:ea typeface="Roboto" panose="02000000000000000000" pitchFamily="2" charset="0"/>
              </a:rPr>
              <a:t> </a:t>
            </a:r>
            <a:r>
              <a:rPr lang="en-US" sz="2963" dirty="0">
                <a:solidFill>
                  <a:srgbClr val="0000FF"/>
                </a:solidFill>
                <a:latin typeface="Roboto" panose="02000000000000000000" pitchFamily="2" charset="0"/>
                <a:ea typeface="Roboto" panose="02000000000000000000" pitchFamily="2" charset="0"/>
              </a:rPr>
              <a:t>AUTOMATIC_TUNING </a:t>
            </a:r>
            <a:r>
              <a:rPr lang="en-US" sz="2963" dirty="0">
                <a:solidFill>
                  <a:srgbClr val="808080"/>
                </a:solidFill>
                <a:latin typeface="Roboto" panose="02000000000000000000" pitchFamily="2" charset="0"/>
                <a:ea typeface="Roboto" panose="02000000000000000000" pitchFamily="2" charset="0"/>
              </a:rPr>
              <a:t>(</a:t>
            </a:r>
            <a:r>
              <a:rPr lang="en-US" sz="2963" dirty="0">
                <a:solidFill>
                  <a:srgbClr val="000000"/>
                </a:solidFill>
                <a:latin typeface="Roboto" panose="02000000000000000000" pitchFamily="2" charset="0"/>
                <a:ea typeface="Roboto" panose="02000000000000000000" pitchFamily="2" charset="0"/>
              </a:rPr>
              <a:t> </a:t>
            </a:r>
            <a:r>
              <a:rPr lang="en-US" sz="2963" dirty="0">
                <a:solidFill>
                  <a:srgbClr val="0000FF"/>
                </a:solidFill>
                <a:latin typeface="Roboto" panose="02000000000000000000" pitchFamily="2" charset="0"/>
                <a:ea typeface="Roboto" panose="02000000000000000000" pitchFamily="2" charset="0"/>
              </a:rPr>
              <a:t>FORCE_LAST_GOOD_PLAN</a:t>
            </a:r>
            <a:r>
              <a:rPr lang="en-US" sz="2963" dirty="0">
                <a:solidFill>
                  <a:srgbClr val="000000"/>
                </a:solidFill>
                <a:latin typeface="Roboto" panose="02000000000000000000" pitchFamily="2" charset="0"/>
                <a:ea typeface="Roboto" panose="02000000000000000000" pitchFamily="2" charset="0"/>
              </a:rPr>
              <a:t> </a:t>
            </a:r>
            <a:r>
              <a:rPr lang="en-US" sz="2963" dirty="0">
                <a:solidFill>
                  <a:srgbClr val="808080"/>
                </a:solidFill>
                <a:latin typeface="Roboto" panose="02000000000000000000" pitchFamily="2" charset="0"/>
                <a:ea typeface="Roboto" panose="02000000000000000000" pitchFamily="2" charset="0"/>
              </a:rPr>
              <a:t>=</a:t>
            </a:r>
            <a:r>
              <a:rPr lang="en-US" sz="2963" dirty="0">
                <a:solidFill>
                  <a:srgbClr val="000000"/>
                </a:solidFill>
                <a:latin typeface="Roboto" panose="02000000000000000000" pitchFamily="2" charset="0"/>
                <a:ea typeface="Roboto" panose="02000000000000000000" pitchFamily="2" charset="0"/>
              </a:rPr>
              <a:t> </a:t>
            </a:r>
            <a:r>
              <a:rPr lang="en-US" sz="2963" dirty="0">
                <a:solidFill>
                  <a:srgbClr val="0000FF"/>
                </a:solidFill>
                <a:latin typeface="Roboto" panose="02000000000000000000" pitchFamily="2" charset="0"/>
                <a:ea typeface="Roboto" panose="02000000000000000000" pitchFamily="2" charset="0"/>
              </a:rPr>
              <a:t>ON</a:t>
            </a:r>
            <a:r>
              <a:rPr lang="en-US" sz="2963" dirty="0">
                <a:solidFill>
                  <a:srgbClr val="000000"/>
                </a:solidFill>
                <a:latin typeface="Roboto" panose="02000000000000000000" pitchFamily="2" charset="0"/>
                <a:ea typeface="Roboto" panose="02000000000000000000" pitchFamily="2" charset="0"/>
              </a:rPr>
              <a:t> </a:t>
            </a:r>
            <a:r>
              <a:rPr lang="en-US" sz="2963" dirty="0">
                <a:solidFill>
                  <a:srgbClr val="808080"/>
                </a:solidFill>
                <a:latin typeface="Roboto" panose="02000000000000000000" pitchFamily="2" charset="0"/>
                <a:ea typeface="Roboto" panose="02000000000000000000" pitchFamily="2" charset="0"/>
              </a:rPr>
              <a:t>);</a:t>
            </a:r>
            <a:r>
              <a:rPr lang="en-US" sz="2963" dirty="0">
                <a:solidFill>
                  <a:srgbClr val="000000"/>
                </a:solidFill>
                <a:latin typeface="Roboto" panose="02000000000000000000" pitchFamily="2" charset="0"/>
                <a:ea typeface="Roboto" panose="02000000000000000000" pitchFamily="2" charset="0"/>
              </a:rPr>
              <a:t> </a:t>
            </a:r>
          </a:p>
          <a:p>
            <a:pPr marL="483855" indent="-483855">
              <a:buFont typeface="Arial" panose="020B0604020202020204" pitchFamily="34" charset="0"/>
              <a:buChar char="•"/>
            </a:pPr>
            <a:endParaRPr lang="en-US" sz="2963"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9064917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dirty="0" err="1"/>
              <a:t>sys.dm_exec_sessions</a:t>
            </a:r>
            <a:endParaRPr lang="en-US" b="1" dirty="0"/>
          </a:p>
        </p:txBody>
      </p:sp>
      <p:sp>
        <p:nvSpPr>
          <p:cNvPr id="2" name="Content Placeholder 1"/>
          <p:cNvSpPr>
            <a:spLocks noGrp="1"/>
          </p:cNvSpPr>
          <p:nvPr>
            <p:ph idx="1"/>
          </p:nvPr>
        </p:nvSpPr>
        <p:spPr>
          <a:xfrm>
            <a:off x="609600" y="1083444"/>
            <a:ext cx="10972800" cy="4876801"/>
          </a:xfrm>
        </p:spPr>
        <p:txBody>
          <a:bodyPr>
            <a:normAutofit/>
          </a:bodyPr>
          <a:lstStyle/>
          <a:p>
            <a:pPr marL="571500" indent="-571500">
              <a:buFont typeface="Arial" panose="020B0604020202020204" pitchFamily="34" charset="0"/>
              <a:buChar char="•"/>
            </a:pPr>
            <a:r>
              <a:rPr lang="en-US" sz="4000" b="0" dirty="0" err="1"/>
              <a:t>Queryable</a:t>
            </a:r>
            <a:r>
              <a:rPr lang="en-US" sz="4000" b="0" dirty="0"/>
              <a:t> session info</a:t>
            </a:r>
          </a:p>
          <a:p>
            <a:pPr marL="571500" indent="-571500">
              <a:buFont typeface="Arial" panose="020B0604020202020204" pitchFamily="34" charset="0"/>
              <a:buChar char="•"/>
            </a:pPr>
            <a:r>
              <a:rPr lang="en-US" sz="4000" b="0" dirty="0"/>
              <a:t>Includes connection identification info </a:t>
            </a:r>
          </a:p>
          <a:p>
            <a:pPr marL="571500" indent="-571500">
              <a:buFont typeface="Arial" panose="020B0604020202020204" pitchFamily="34" charset="0"/>
              <a:buChar char="•"/>
            </a:pPr>
            <a:r>
              <a:rPr lang="en-US" sz="4000" b="0" dirty="0"/>
              <a:t>Replaces the old system view </a:t>
            </a:r>
            <a:r>
              <a:rPr lang="en-US" sz="4000" b="0" dirty="0" err="1">
                <a:solidFill>
                  <a:srgbClr val="008000"/>
                </a:solidFill>
              </a:rPr>
              <a:t>sys</a:t>
            </a:r>
            <a:r>
              <a:rPr lang="en-US" sz="4000" b="0" dirty="0" err="1">
                <a:solidFill>
                  <a:srgbClr val="808080"/>
                </a:solidFill>
              </a:rPr>
              <a:t>.</a:t>
            </a:r>
            <a:r>
              <a:rPr lang="en-US" sz="4000" b="0" dirty="0" err="1">
                <a:solidFill>
                  <a:srgbClr val="008000"/>
                </a:solidFill>
              </a:rPr>
              <a:t>sysprocesses</a:t>
            </a:r>
            <a:endParaRPr lang="en-US" sz="4000" b="0" dirty="0">
              <a:solidFill>
                <a:srgbClr val="008000"/>
              </a:solidFill>
            </a:endParaRPr>
          </a:p>
          <a:p>
            <a:pPr marL="571500" indent="-571500">
              <a:buFont typeface="Arial" panose="020B0604020202020204" pitchFamily="34" charset="0"/>
              <a:buChar char="•"/>
            </a:pPr>
            <a:r>
              <a:rPr lang="en-US" sz="4000" b="0" dirty="0"/>
              <a:t>Often joined to…</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latin typeface="Roboto" panose="02000000000000000000" pitchFamily="2" charset="0"/>
                <a:ea typeface="Roboto" panose="02000000000000000000" pitchFamily="2" charset="0"/>
              </a:rPr>
              <a:pPr/>
              <a:t>35</a:t>
            </a:fld>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0598922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sys.dm_exec_requests</a:t>
            </a:r>
            <a:endParaRPr lang="en-US" dirty="0"/>
          </a:p>
        </p:txBody>
      </p:sp>
      <p:sp>
        <p:nvSpPr>
          <p:cNvPr id="3" name="Content Placeholder 2"/>
          <p:cNvSpPr>
            <a:spLocks noGrp="1"/>
          </p:cNvSpPr>
          <p:nvPr>
            <p:ph idx="1"/>
          </p:nvPr>
        </p:nvSpPr>
        <p:spPr>
          <a:xfrm>
            <a:off x="76200" y="990601"/>
            <a:ext cx="11734800" cy="5295900"/>
          </a:xfrm>
        </p:spPr>
        <p:txBody>
          <a:bodyPr>
            <a:normAutofit fontScale="92500"/>
          </a:bodyPr>
          <a:lstStyle/>
          <a:p>
            <a:pPr marL="571500" indent="-571500">
              <a:buFont typeface="Arial" panose="020B0604020202020204" pitchFamily="34" charset="0"/>
              <a:buChar char="•"/>
            </a:pPr>
            <a:r>
              <a:rPr lang="en-US" sz="4400" b="0" dirty="0"/>
              <a:t>Shows current activity, like “</a:t>
            </a:r>
            <a:r>
              <a:rPr lang="en-US" sz="4400" dirty="0"/>
              <a:t>SP_WHO2 active”</a:t>
            </a:r>
          </a:p>
          <a:p>
            <a:pPr marL="571500" indent="-571500">
              <a:buFont typeface="Arial" panose="020B0604020202020204" pitchFamily="34" charset="0"/>
              <a:buChar char="•"/>
            </a:pPr>
            <a:r>
              <a:rPr lang="en-US" sz="4400" b="0" dirty="0"/>
              <a:t>Shows only active requests</a:t>
            </a:r>
          </a:p>
          <a:p>
            <a:pPr marL="571500" indent="-571500">
              <a:buFont typeface="Arial" panose="020B0604020202020204" pitchFamily="34" charset="0"/>
              <a:buChar char="•"/>
            </a:pPr>
            <a:r>
              <a:rPr lang="en-US" sz="4400" b="0" dirty="0"/>
              <a:t>Main hub for </a:t>
            </a:r>
            <a:r>
              <a:rPr lang="en-US" sz="4400" dirty="0"/>
              <a:t>many </a:t>
            </a:r>
            <a:r>
              <a:rPr lang="en-US" sz="4400" b="0" dirty="0"/>
              <a:t>DMO’s providing request info, often joined with others.</a:t>
            </a:r>
            <a:endParaRPr lang="en-US" sz="4400" dirty="0"/>
          </a:p>
          <a:p>
            <a:pPr marL="571500" indent="-571500">
              <a:buFont typeface="Arial" panose="020B0604020202020204" pitchFamily="34" charset="0"/>
              <a:buChar char="•"/>
            </a:pPr>
            <a:r>
              <a:rPr lang="en-US" sz="4400" b="0" dirty="0"/>
              <a:t>Provides a </a:t>
            </a:r>
            <a:r>
              <a:rPr lang="en-US" sz="4400" b="0" dirty="0" err="1"/>
              <a:t>sql_handle</a:t>
            </a:r>
            <a:r>
              <a:rPr lang="en-US" sz="4400" b="0" dirty="0"/>
              <a:t> and offsets (integers) to identify the </a:t>
            </a:r>
            <a:r>
              <a:rPr lang="en-US" sz="4400" dirty="0"/>
              <a:t>statement within a batch or stored procedure </a:t>
            </a:r>
            <a:r>
              <a:rPr lang="en-US" sz="4400" b="0" dirty="0"/>
              <a:t>using </a:t>
            </a:r>
            <a:r>
              <a:rPr lang="en-US" sz="4400" dirty="0" err="1"/>
              <a:t>sys.dm_exec_sql_text</a:t>
            </a:r>
            <a:endParaRPr lang="en-US" sz="4400" dirty="0"/>
          </a:p>
          <a:p>
            <a:pPr marL="0" indent="0" fontAlgn="base">
              <a:spcAft>
                <a:spcPct val="0"/>
              </a:spcAft>
            </a:pPr>
            <a:endParaRPr lang="en-US" sz="40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latin typeface="Roboto" panose="02000000000000000000" pitchFamily="2" charset="0"/>
                <a:ea typeface="Roboto" panose="02000000000000000000" pitchFamily="2" charset="0"/>
              </a:rPr>
              <a:pPr/>
              <a:t>36</a:t>
            </a:fld>
            <a:endParaRPr lang="en-US">
              <a:latin typeface="Roboto" panose="02000000000000000000" pitchFamily="2" charset="0"/>
              <a:ea typeface="Roboto" panose="02000000000000000000" pitchFamily="2"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88376E5-3143-47A1-B90A-DC5845D8FEA2}"/>
              </a:ext>
            </a:extLst>
          </p:cNvPr>
          <p:cNvPicPr>
            <a:picLocks noChangeAspect="1"/>
          </p:cNvPicPr>
          <p:nvPr/>
        </p:nvPicPr>
        <p:blipFill>
          <a:blip r:embed="rId2"/>
          <a:stretch>
            <a:fillRect/>
          </a:stretch>
        </p:blipFill>
        <p:spPr>
          <a:xfrm>
            <a:off x="79681" y="2148908"/>
            <a:ext cx="12032637" cy="4382066"/>
          </a:xfrm>
          <a:prstGeom prst="rect">
            <a:avLst/>
          </a:prstGeom>
        </p:spPr>
      </p:pic>
      <p:sp>
        <p:nvSpPr>
          <p:cNvPr id="2" name="Title 1"/>
          <p:cNvSpPr>
            <a:spLocks noGrp="1"/>
          </p:cNvSpPr>
          <p:nvPr>
            <p:ph type="title"/>
          </p:nvPr>
        </p:nvSpPr>
        <p:spPr/>
        <p:txBody>
          <a:bodyPr/>
          <a:lstStyle/>
          <a:p>
            <a:r>
              <a:rPr lang="en-US" b="1" dirty="0"/>
              <a:t>Sessions + Requests</a:t>
            </a:r>
          </a:p>
        </p:txBody>
      </p:sp>
      <p:sp>
        <p:nvSpPr>
          <p:cNvPr id="3" name="Content Placeholder 2"/>
          <p:cNvSpPr>
            <a:spLocks noGrp="1"/>
          </p:cNvSpPr>
          <p:nvPr>
            <p:ph idx="1"/>
          </p:nvPr>
        </p:nvSpPr>
        <p:spPr>
          <a:xfrm>
            <a:off x="228599" y="762001"/>
            <a:ext cx="11843567" cy="4953002"/>
          </a:xfrm>
        </p:spPr>
        <p:txBody>
          <a:bodyPr>
            <a:normAutofit/>
          </a:bodyPr>
          <a:lstStyle/>
          <a:p>
            <a:pPr marL="0" indent="0"/>
            <a:r>
              <a:rPr lang="en-US" sz="2800" dirty="0"/>
              <a:t>Put them together for a status query far more detailed than SP_WHO2! </a:t>
            </a:r>
            <a:br>
              <a:rPr lang="en-US" sz="2800" dirty="0"/>
            </a:br>
            <a:r>
              <a:rPr lang="en-US" sz="2800" dirty="0"/>
              <a:t>Lab: </a:t>
            </a:r>
            <a:r>
              <a:rPr lang="en-US" sz="3200" b="0" dirty="0"/>
              <a:t>sessions and </a:t>
            </a:r>
            <a:r>
              <a:rPr lang="en-US" sz="3200" b="0" dirty="0" err="1"/>
              <a:t>requests.sql</a:t>
            </a:r>
            <a:endParaRPr lang="en-US" sz="3200" b="0" dirty="0"/>
          </a:p>
          <a:p>
            <a:endParaRPr lang="en-US" sz="2800" dirty="0"/>
          </a:p>
        </p:txBody>
      </p:sp>
      <p:sp>
        <p:nvSpPr>
          <p:cNvPr id="7" name="Oval 6"/>
          <p:cNvSpPr/>
          <p:nvPr/>
        </p:nvSpPr>
        <p:spPr>
          <a:xfrm>
            <a:off x="6807200" y="2682874"/>
            <a:ext cx="310371" cy="296984"/>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80A4B527-055A-42D8-B8E5-34D0A6763AFC}"/>
              </a:ext>
            </a:extLst>
          </p:cNvPr>
          <p:cNvSpPr/>
          <p:nvPr/>
        </p:nvSpPr>
        <p:spPr>
          <a:xfrm>
            <a:off x="2062971" y="2903658"/>
            <a:ext cx="310371" cy="304800"/>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712263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sys.dm_exec_requests</a:t>
            </a:r>
            <a:endParaRPr lang="en-US" dirty="0"/>
          </a:p>
        </p:txBody>
      </p:sp>
      <p:sp>
        <p:nvSpPr>
          <p:cNvPr id="3" name="Content Placeholder 2"/>
          <p:cNvSpPr>
            <a:spLocks noGrp="1"/>
          </p:cNvSpPr>
          <p:nvPr>
            <p:ph idx="1"/>
          </p:nvPr>
        </p:nvSpPr>
        <p:spPr>
          <a:xfrm>
            <a:off x="609600" y="838201"/>
            <a:ext cx="10972800" cy="5448300"/>
          </a:xfrm>
        </p:spPr>
        <p:txBody>
          <a:bodyPr>
            <a:normAutofit fontScale="92500"/>
          </a:bodyPr>
          <a:lstStyle/>
          <a:p>
            <a:pPr marL="571500" indent="-571500">
              <a:buFont typeface="Arial" panose="020B0604020202020204" pitchFamily="34" charset="0"/>
              <a:buChar char="•"/>
            </a:pPr>
            <a:r>
              <a:rPr lang="en-US" sz="4400" b="0" dirty="0"/>
              <a:t>Use the helpful </a:t>
            </a:r>
            <a:r>
              <a:rPr lang="en-US" sz="4400" b="0" dirty="0" err="1"/>
              <a:t>percent_complete</a:t>
            </a:r>
            <a:r>
              <a:rPr lang="en-US" sz="4400" b="0" dirty="0"/>
              <a:t> column to check progress of BACKUP and RESTORE.  </a:t>
            </a:r>
          </a:p>
          <a:p>
            <a:pPr marL="571500" indent="-571500">
              <a:buFont typeface="Arial" panose="020B0604020202020204" pitchFamily="34" charset="0"/>
              <a:buChar char="•"/>
            </a:pPr>
            <a:r>
              <a:rPr lang="en-US" sz="4400" b="0" dirty="0"/>
              <a:t>Also applies to DBCC CHECKDB operations!</a:t>
            </a:r>
          </a:p>
          <a:p>
            <a:pPr marL="571500" indent="-571500">
              <a:buFont typeface="Arial" panose="020B0604020202020204" pitchFamily="34" charset="0"/>
              <a:buChar char="•"/>
            </a:pPr>
            <a:r>
              <a:rPr lang="en-US" sz="4400" b="0" dirty="0"/>
              <a:t>Combined with the </a:t>
            </a:r>
            <a:r>
              <a:rPr lang="en-US" sz="4400" b="0" dirty="0" err="1"/>
              <a:t>start_time</a:t>
            </a:r>
            <a:r>
              <a:rPr lang="en-US" sz="4400" b="0" dirty="0"/>
              <a:t> value, can estimate a completion </a:t>
            </a:r>
            <a:r>
              <a:rPr lang="en-US" sz="4400" b="0" dirty="0" err="1"/>
              <a:t>datetime</a:t>
            </a:r>
            <a:r>
              <a:rPr lang="en-US" sz="4400" b="0" dirty="0"/>
              <a:t> as well.</a:t>
            </a:r>
          </a:p>
          <a:p>
            <a:r>
              <a:rPr lang="en-US" sz="4400" b="0" dirty="0"/>
              <a:t>Lab:</a:t>
            </a:r>
          </a:p>
          <a:p>
            <a:pPr marL="0" indent="0"/>
            <a:r>
              <a:rPr lang="en-US" sz="4400" b="0" dirty="0"/>
              <a:t>	</a:t>
            </a:r>
            <a:r>
              <a:rPr lang="en-US" sz="4400" dirty="0"/>
              <a:t>Backup restore </a:t>
            </a:r>
            <a:r>
              <a:rPr lang="en-US" sz="4400" dirty="0" err="1"/>
              <a:t>progress.sql</a:t>
            </a:r>
            <a:endParaRPr lang="en-US" sz="4400" dirty="0"/>
          </a:p>
          <a:p>
            <a:endParaRPr lang="en-US" sz="4400" b="0" dirty="0"/>
          </a:p>
          <a:p>
            <a:endParaRPr lang="en-US" sz="4400" b="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38</a:t>
            </a:fld>
            <a:endParaRPr lang="en-US"/>
          </a:p>
        </p:txBody>
      </p:sp>
    </p:spTree>
    <p:extLst>
      <p:ext uri="{BB962C8B-B14F-4D97-AF65-F5344CB8AC3E}">
        <p14:creationId xmlns:p14="http://schemas.microsoft.com/office/powerpoint/2010/main" val="39175901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dirty="0" err="1"/>
              <a:t>sys.dm_exec_input_buffer</a:t>
            </a:r>
            <a:endParaRPr lang="en-US" dirty="0"/>
          </a:p>
        </p:txBody>
      </p:sp>
      <p:sp>
        <p:nvSpPr>
          <p:cNvPr id="3" name="Content Placeholder 2"/>
          <p:cNvSpPr>
            <a:spLocks noGrp="1"/>
          </p:cNvSpPr>
          <p:nvPr>
            <p:ph idx="1"/>
          </p:nvPr>
        </p:nvSpPr>
        <p:spPr>
          <a:xfrm>
            <a:off x="228600" y="838201"/>
            <a:ext cx="11811000" cy="5333999"/>
          </a:xfrm>
        </p:spPr>
        <p:txBody>
          <a:bodyPr>
            <a:normAutofit/>
          </a:bodyPr>
          <a:lstStyle/>
          <a:p>
            <a:pPr marL="685800" indent="-685800">
              <a:buFont typeface="Arial" panose="020B0604020202020204" pitchFamily="34" charset="0"/>
              <a:buChar char="•"/>
            </a:pPr>
            <a:r>
              <a:rPr lang="en-US" sz="4000" b="0" dirty="0"/>
              <a:t>DBCC INPUTBUFFER still not deprecated.</a:t>
            </a:r>
          </a:p>
          <a:p>
            <a:pPr marL="685800" indent="-685800">
              <a:buFont typeface="Arial" panose="020B0604020202020204" pitchFamily="34" charset="0"/>
              <a:buChar char="•"/>
            </a:pPr>
            <a:r>
              <a:rPr lang="en-US" sz="4000" b="0" dirty="0"/>
              <a:t>But has been effectively replaced by a new DMF </a:t>
            </a:r>
            <a:r>
              <a:rPr lang="en-US" sz="4000" dirty="0" err="1"/>
              <a:t>sys.dm_exec_input_buffer</a:t>
            </a:r>
            <a:r>
              <a:rPr lang="en-US" sz="4000" dirty="0"/>
              <a:t>.</a:t>
            </a:r>
          </a:p>
          <a:p>
            <a:pPr marL="685800" indent="-685800">
              <a:buFont typeface="Arial" panose="020B0604020202020204" pitchFamily="34" charset="0"/>
              <a:buChar char="•"/>
            </a:pPr>
            <a:r>
              <a:rPr lang="en-US" sz="4000" b="0" dirty="0"/>
              <a:t>This can display the last command issued from a session, even if there is no live request.</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39</a:t>
            </a:fld>
            <a:endParaRPr lang="en-US"/>
          </a:p>
        </p:txBody>
      </p:sp>
    </p:spTree>
    <p:extLst>
      <p:ext uri="{BB962C8B-B14F-4D97-AF65-F5344CB8AC3E}">
        <p14:creationId xmlns:p14="http://schemas.microsoft.com/office/powerpoint/2010/main" val="1000541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Permissions</a:t>
            </a:r>
          </a:p>
        </p:txBody>
      </p:sp>
      <p:sp>
        <p:nvSpPr>
          <p:cNvPr id="2" name="Content Placeholder 1"/>
          <p:cNvSpPr>
            <a:spLocks noGrp="1"/>
          </p:cNvSpPr>
          <p:nvPr>
            <p:ph idx="1"/>
          </p:nvPr>
        </p:nvSpPr>
        <p:spPr>
          <a:xfrm>
            <a:off x="228600" y="761999"/>
            <a:ext cx="11734800" cy="5524501"/>
          </a:xfrm>
        </p:spPr>
        <p:txBody>
          <a:bodyPr>
            <a:normAutofit/>
          </a:bodyPr>
          <a:lstStyle/>
          <a:p>
            <a:r>
              <a:rPr lang="en-US" sz="4300" dirty="0"/>
              <a:t>Most DMV’s require only:</a:t>
            </a:r>
          </a:p>
          <a:p>
            <a:pPr marL="109537" indent="0"/>
            <a:r>
              <a:rPr lang="en-US" sz="4300" b="0" dirty="0"/>
              <a:t>VIEW SERVER STATE  </a:t>
            </a:r>
          </a:p>
          <a:p>
            <a:pPr marL="109537" indent="0"/>
            <a:r>
              <a:rPr lang="en-US" sz="3500" b="0" dirty="0"/>
              <a:t>or </a:t>
            </a:r>
          </a:p>
          <a:p>
            <a:pPr marL="109537" indent="0"/>
            <a:r>
              <a:rPr lang="en-US" sz="4300" b="0" dirty="0"/>
              <a:t>VIEW DATABASE STATE </a:t>
            </a:r>
          </a:p>
          <a:p>
            <a:pPr marL="109537" indent="0"/>
            <a:endParaRPr lang="en-US" sz="3600" dirty="0"/>
          </a:p>
          <a:p>
            <a:pPr marL="0" indent="0"/>
            <a:r>
              <a:rPr lang="en-US" sz="3200" dirty="0">
                <a:solidFill>
                  <a:srgbClr val="0000FF"/>
                </a:solidFill>
                <a:latin typeface="Consolas" panose="020B0609020204030204" pitchFamily="49" charset="0"/>
              </a:rPr>
              <a:t>grant</a:t>
            </a:r>
            <a:r>
              <a:rPr lang="en-US" sz="3200" dirty="0">
                <a:solidFill>
                  <a:prstClr val="black"/>
                </a:solidFill>
                <a:latin typeface="Consolas" panose="020B0609020204030204" pitchFamily="49" charset="0"/>
              </a:rPr>
              <a:t> </a:t>
            </a:r>
            <a:r>
              <a:rPr lang="en-US" sz="3200" dirty="0">
                <a:solidFill>
                  <a:srgbClr val="0000FF"/>
                </a:solidFill>
                <a:latin typeface="Consolas" panose="020B0609020204030204" pitchFamily="49" charset="0"/>
              </a:rPr>
              <a:t>view</a:t>
            </a:r>
            <a:r>
              <a:rPr lang="en-US" sz="3200" dirty="0">
                <a:solidFill>
                  <a:prstClr val="black"/>
                </a:solidFill>
                <a:latin typeface="Consolas" panose="020B0609020204030204" pitchFamily="49" charset="0"/>
              </a:rPr>
              <a:t> </a:t>
            </a:r>
            <a:r>
              <a:rPr lang="en-US" sz="3200" dirty="0">
                <a:solidFill>
                  <a:srgbClr val="0000FF"/>
                </a:solidFill>
                <a:latin typeface="Consolas" panose="020B0609020204030204" pitchFamily="49" charset="0"/>
              </a:rPr>
              <a:t>server</a:t>
            </a:r>
            <a:r>
              <a:rPr lang="en-US" sz="3200" dirty="0">
                <a:solidFill>
                  <a:prstClr val="black"/>
                </a:solidFill>
                <a:latin typeface="Consolas" panose="020B0609020204030204" pitchFamily="49" charset="0"/>
              </a:rPr>
              <a:t> </a:t>
            </a:r>
            <a:r>
              <a:rPr lang="en-US" sz="3200" dirty="0">
                <a:solidFill>
                  <a:srgbClr val="0000FF"/>
                </a:solidFill>
                <a:latin typeface="Consolas" panose="020B0609020204030204" pitchFamily="49" charset="0"/>
              </a:rPr>
              <a:t>state</a:t>
            </a:r>
            <a:r>
              <a:rPr lang="en-US" sz="3200" dirty="0">
                <a:solidFill>
                  <a:prstClr val="black"/>
                </a:solidFill>
                <a:latin typeface="Consolas" panose="020B0609020204030204" pitchFamily="49" charset="0"/>
              </a:rPr>
              <a:t> </a:t>
            </a:r>
            <a:r>
              <a:rPr lang="en-US" sz="3200" dirty="0">
                <a:solidFill>
                  <a:srgbClr val="0000FF"/>
                </a:solidFill>
                <a:latin typeface="Consolas" panose="020B0609020204030204" pitchFamily="49" charset="0"/>
              </a:rPr>
              <a:t>to</a:t>
            </a:r>
            <a:r>
              <a:rPr lang="en-US" sz="3200" dirty="0">
                <a:solidFill>
                  <a:prstClr val="black"/>
                </a:solidFill>
                <a:latin typeface="Consolas" panose="020B0609020204030204" pitchFamily="49" charset="0"/>
              </a:rPr>
              <a:t> </a:t>
            </a:r>
            <a:r>
              <a:rPr lang="en-US" sz="3200" dirty="0">
                <a:solidFill>
                  <a:srgbClr val="008080"/>
                </a:solidFill>
                <a:latin typeface="Consolas" panose="020B0609020204030204" pitchFamily="49" charset="0"/>
              </a:rPr>
              <a:t>[domain\</a:t>
            </a:r>
            <a:r>
              <a:rPr lang="en-US" sz="3200" dirty="0" err="1">
                <a:solidFill>
                  <a:srgbClr val="008080"/>
                </a:solidFill>
                <a:latin typeface="Consolas" panose="020B0609020204030204" pitchFamily="49" charset="0"/>
              </a:rPr>
              <a:t>william.assaf</a:t>
            </a:r>
            <a:r>
              <a:rPr lang="en-US" sz="3200" dirty="0">
                <a:solidFill>
                  <a:srgbClr val="008080"/>
                </a:solidFill>
                <a:latin typeface="Consolas" panose="020B0609020204030204" pitchFamily="49" charset="0"/>
              </a:rPr>
              <a:t>]</a:t>
            </a:r>
            <a:br>
              <a:rPr lang="en-US" sz="3200" dirty="0">
                <a:solidFill>
                  <a:srgbClr val="008080"/>
                </a:solidFill>
                <a:latin typeface="Consolas" panose="020B0609020204030204" pitchFamily="49" charset="0"/>
              </a:rPr>
            </a:br>
            <a:r>
              <a:rPr lang="en-US" sz="3200" dirty="0">
                <a:solidFill>
                  <a:srgbClr val="0000FF"/>
                </a:solidFill>
                <a:latin typeface="Consolas" panose="020B0609020204030204" pitchFamily="49" charset="0"/>
              </a:rPr>
              <a:t>grant</a:t>
            </a:r>
            <a:r>
              <a:rPr lang="en-US" sz="3200" dirty="0">
                <a:solidFill>
                  <a:prstClr val="black"/>
                </a:solidFill>
                <a:latin typeface="Consolas" panose="020B0609020204030204" pitchFamily="49" charset="0"/>
              </a:rPr>
              <a:t> </a:t>
            </a:r>
            <a:r>
              <a:rPr lang="en-US" sz="3200" dirty="0">
                <a:solidFill>
                  <a:srgbClr val="0000FF"/>
                </a:solidFill>
                <a:latin typeface="Consolas" panose="020B0609020204030204" pitchFamily="49" charset="0"/>
              </a:rPr>
              <a:t>view</a:t>
            </a:r>
            <a:r>
              <a:rPr lang="en-US" sz="3200" dirty="0">
                <a:solidFill>
                  <a:prstClr val="black"/>
                </a:solidFill>
                <a:latin typeface="Consolas" panose="020B0609020204030204" pitchFamily="49" charset="0"/>
              </a:rPr>
              <a:t> </a:t>
            </a:r>
            <a:r>
              <a:rPr lang="en-US" sz="3200" dirty="0">
                <a:solidFill>
                  <a:srgbClr val="0000FF"/>
                </a:solidFill>
                <a:latin typeface="Consolas" panose="020B0609020204030204" pitchFamily="49" charset="0"/>
              </a:rPr>
              <a:t>database state</a:t>
            </a:r>
            <a:r>
              <a:rPr lang="en-US" sz="3200" dirty="0">
                <a:solidFill>
                  <a:prstClr val="black"/>
                </a:solidFill>
                <a:latin typeface="Consolas" panose="020B0609020204030204" pitchFamily="49" charset="0"/>
              </a:rPr>
              <a:t> </a:t>
            </a:r>
            <a:r>
              <a:rPr lang="en-US" sz="3200" dirty="0">
                <a:solidFill>
                  <a:srgbClr val="0000FF"/>
                </a:solidFill>
                <a:latin typeface="Consolas" panose="020B0609020204030204" pitchFamily="49" charset="0"/>
              </a:rPr>
              <a:t>to</a:t>
            </a:r>
            <a:r>
              <a:rPr lang="en-US" sz="3200" dirty="0">
                <a:solidFill>
                  <a:prstClr val="black"/>
                </a:solidFill>
                <a:latin typeface="Consolas" panose="020B0609020204030204" pitchFamily="49" charset="0"/>
              </a:rPr>
              <a:t> </a:t>
            </a:r>
            <a:r>
              <a:rPr lang="en-US" sz="3200" dirty="0">
                <a:solidFill>
                  <a:srgbClr val="008080"/>
                </a:solidFill>
                <a:latin typeface="Consolas" panose="020B0609020204030204" pitchFamily="49" charset="0"/>
              </a:rPr>
              <a:t>[domain\</a:t>
            </a:r>
            <a:r>
              <a:rPr lang="en-US" sz="3200" dirty="0" err="1">
                <a:solidFill>
                  <a:srgbClr val="008080"/>
                </a:solidFill>
                <a:latin typeface="Consolas" panose="020B0609020204030204" pitchFamily="49" charset="0"/>
              </a:rPr>
              <a:t>william.assaf</a:t>
            </a:r>
            <a:r>
              <a:rPr lang="en-US" sz="3200" dirty="0">
                <a:solidFill>
                  <a:srgbClr val="008080"/>
                </a:solidFill>
                <a:latin typeface="Consolas" panose="020B0609020204030204" pitchFamily="49" charset="0"/>
              </a:rPr>
              <a:t>]</a:t>
            </a:r>
          </a:p>
          <a:p>
            <a:endParaRPr lang="en-US" sz="32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4</a:t>
            </a:fld>
            <a:endParaRPr lang="en-US"/>
          </a:p>
        </p:txBody>
      </p:sp>
    </p:spTree>
    <p:extLst>
      <p:ext uri="{BB962C8B-B14F-4D97-AF65-F5344CB8AC3E}">
        <p14:creationId xmlns:p14="http://schemas.microsoft.com/office/powerpoint/2010/main" val="37588732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BBEE2-6D7E-4D11-915E-E88EA91DB2A9}"/>
              </a:ext>
            </a:extLst>
          </p:cNvPr>
          <p:cNvSpPr>
            <a:spLocks noGrp="1"/>
          </p:cNvSpPr>
          <p:nvPr>
            <p:ph type="title"/>
          </p:nvPr>
        </p:nvSpPr>
        <p:spPr/>
        <p:txBody>
          <a:bodyPr/>
          <a:lstStyle/>
          <a:p>
            <a:r>
              <a:rPr lang="en-US" dirty="0"/>
              <a:t>Index DMV’s YOU Should KNOW</a:t>
            </a:r>
          </a:p>
        </p:txBody>
      </p:sp>
      <p:sp>
        <p:nvSpPr>
          <p:cNvPr id="3" name="Content Placeholder 2">
            <a:extLst>
              <a:ext uri="{FF2B5EF4-FFF2-40B4-BE49-F238E27FC236}">
                <a16:creationId xmlns:a16="http://schemas.microsoft.com/office/drawing/2014/main" id="{D70137A2-CDE9-4E46-934A-743B40ED5568}"/>
              </a:ext>
            </a:extLst>
          </p:cNvPr>
          <p:cNvSpPr>
            <a:spLocks noGrp="1"/>
          </p:cNvSpPr>
          <p:nvPr>
            <p:ph idx="1"/>
          </p:nvPr>
        </p:nvSpPr>
        <p:spPr/>
        <p:txBody>
          <a:bodyPr>
            <a:normAutofit/>
          </a:bodyPr>
          <a:lstStyle/>
          <a:p>
            <a:r>
              <a:rPr lang="en-US" sz="3200" dirty="0"/>
              <a:t>Physical stats DMV’s:</a:t>
            </a:r>
          </a:p>
          <a:p>
            <a:r>
              <a:rPr lang="en-US" sz="3200" b="0" dirty="0"/>
              <a:t>Help you evaluate need for index maintenance</a:t>
            </a:r>
          </a:p>
          <a:p>
            <a:endParaRPr lang="en-US" sz="3200" dirty="0"/>
          </a:p>
          <a:p>
            <a:r>
              <a:rPr lang="en-US" sz="3200" dirty="0"/>
              <a:t>Missing Index DMV’s:</a:t>
            </a:r>
          </a:p>
          <a:p>
            <a:r>
              <a:rPr lang="en-US" sz="3200" b="0" dirty="0"/>
              <a:t>Help you design new indexes </a:t>
            </a:r>
          </a:p>
          <a:p>
            <a:endParaRPr lang="en-US" sz="3200" b="0" dirty="0"/>
          </a:p>
          <a:p>
            <a:r>
              <a:rPr lang="en-US" sz="3200" dirty="0"/>
              <a:t>Index Usage Stats DMV:</a:t>
            </a:r>
          </a:p>
          <a:p>
            <a:r>
              <a:rPr lang="en-US" sz="3200" b="0" dirty="0"/>
              <a:t>Helps you evaluate existing index usage</a:t>
            </a:r>
          </a:p>
          <a:p>
            <a:endParaRPr lang="en-US" sz="3200" b="0" dirty="0"/>
          </a:p>
        </p:txBody>
      </p:sp>
    </p:spTree>
    <p:extLst>
      <p:ext uri="{BB962C8B-B14F-4D97-AF65-F5344CB8AC3E}">
        <p14:creationId xmlns:p14="http://schemas.microsoft.com/office/powerpoint/2010/main" val="28989188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sys.dm_db_index_physical_stats</a:t>
            </a:r>
            <a:endParaRPr lang="en-US" dirty="0"/>
          </a:p>
        </p:txBody>
      </p:sp>
      <p:sp>
        <p:nvSpPr>
          <p:cNvPr id="6" name="Content Placeholder 5"/>
          <p:cNvSpPr>
            <a:spLocks noGrp="1"/>
          </p:cNvSpPr>
          <p:nvPr>
            <p:ph idx="1"/>
          </p:nvPr>
        </p:nvSpPr>
        <p:spPr>
          <a:xfrm>
            <a:off x="228600" y="838201"/>
            <a:ext cx="11582400" cy="5257802"/>
          </a:xfrm>
        </p:spPr>
        <p:txBody>
          <a:bodyPr>
            <a:noAutofit/>
          </a:bodyPr>
          <a:lstStyle/>
          <a:p>
            <a:r>
              <a:rPr lang="en-US" sz="3600" b="0" dirty="0"/>
              <a:t>Determine index fragmentation to do SQL-level defrag.</a:t>
            </a:r>
            <a:endParaRPr lang="en-US" sz="3600" dirty="0"/>
          </a:p>
          <a:p>
            <a:r>
              <a:rPr lang="en-US" sz="3600" dirty="0"/>
              <a:t>Root of all index fragmentation monitoring queries.</a:t>
            </a:r>
          </a:p>
          <a:p>
            <a:endParaRPr lang="en-US" sz="3600" dirty="0"/>
          </a:p>
          <a:p>
            <a:r>
              <a:rPr lang="en-US" sz="3600" dirty="0" err="1"/>
              <a:t>avg_fragmentation_in_pct</a:t>
            </a:r>
            <a:r>
              <a:rPr lang="en-US" sz="3600" dirty="0"/>
              <a:t> </a:t>
            </a:r>
            <a:r>
              <a:rPr lang="en-US" sz="3600" b="0" dirty="0"/>
              <a:t>shows logical fragmentation for indexes and extent fragmentation for heaps.</a:t>
            </a:r>
            <a:br>
              <a:rPr lang="en-US" sz="3600" dirty="0"/>
            </a:br>
            <a:endParaRPr lang="en-US" sz="3600" dirty="0"/>
          </a:p>
          <a:p>
            <a:r>
              <a:rPr lang="en-US" sz="3600" b="0" dirty="0"/>
              <a:t>Replaces the functionality of </a:t>
            </a:r>
            <a:br>
              <a:rPr lang="en-US" sz="3600" dirty="0"/>
            </a:br>
            <a:r>
              <a:rPr lang="en-US" sz="3600" dirty="0"/>
              <a:t>DBCC SHOWCONTIG </a:t>
            </a:r>
            <a:r>
              <a:rPr lang="en-US" sz="3600" b="0" dirty="0"/>
              <a:t>to an extent. </a:t>
            </a:r>
          </a:p>
          <a:p>
            <a:pPr marL="0" indent="0"/>
            <a:r>
              <a:rPr lang="en-US" sz="3200" b="0" dirty="0"/>
              <a:t>					(that’s a pun, get it?)</a:t>
            </a:r>
            <a:r>
              <a:rPr lang="en-US" sz="2800" b="0" dirty="0"/>
              <a:t>	</a:t>
            </a:r>
          </a:p>
          <a:p>
            <a:endParaRPr lang="en-US" sz="2800" dirty="0"/>
          </a:p>
        </p:txBody>
      </p:sp>
      <p:sp>
        <p:nvSpPr>
          <p:cNvPr id="3" name="Slide Number Placeholder 2"/>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41</a:t>
            </a:fld>
            <a:endParaRPr lang="en-US"/>
          </a:p>
        </p:txBody>
      </p:sp>
      <p:sp>
        <p:nvSpPr>
          <p:cNvPr id="8" name="TextBox 7"/>
          <p:cNvSpPr txBox="1"/>
          <p:nvPr/>
        </p:nvSpPr>
        <p:spPr>
          <a:xfrm>
            <a:off x="1676400" y="4876801"/>
            <a:ext cx="8686800" cy="1569660"/>
          </a:xfrm>
          <a:prstGeom prst="rect">
            <a:avLst/>
          </a:prstGeom>
        </p:spPr>
        <p:txBody>
          <a:bodyPr vert="horz" lIns="91440" tIns="45720" rIns="91440" bIns="45720" rtlCol="0">
            <a:normAutofit/>
          </a:bodyPr>
          <a:lstStyle/>
          <a:p>
            <a:pPr marL="342900" indent="-342900">
              <a:spcBef>
                <a:spcPct val="20000"/>
              </a:spcBef>
              <a:buFont typeface="Arial" pitchFamily="34" charset="0"/>
              <a:buChar char="•"/>
            </a:pPr>
            <a:endParaRPr lang="en-US" sz="32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sys.dm_db_index_physical_stats</a:t>
            </a:r>
            <a:endParaRPr lang="en-US" dirty="0"/>
          </a:p>
        </p:txBody>
      </p:sp>
      <p:sp>
        <p:nvSpPr>
          <p:cNvPr id="3" name="Content Placeholder 2"/>
          <p:cNvSpPr>
            <a:spLocks noGrp="1"/>
          </p:cNvSpPr>
          <p:nvPr>
            <p:ph idx="1"/>
          </p:nvPr>
        </p:nvSpPr>
        <p:spPr>
          <a:xfrm>
            <a:off x="609600" y="838201"/>
            <a:ext cx="10972800" cy="5448300"/>
          </a:xfrm>
        </p:spPr>
        <p:txBody>
          <a:bodyPr>
            <a:normAutofit/>
          </a:bodyPr>
          <a:lstStyle/>
          <a:p>
            <a:r>
              <a:rPr lang="en-US" sz="4000" b="0" dirty="0"/>
              <a:t>Will still show tables without clustered indexes as </a:t>
            </a:r>
            <a:r>
              <a:rPr lang="en-US" sz="4000" dirty="0" err="1"/>
              <a:t>index_id</a:t>
            </a:r>
            <a:r>
              <a:rPr lang="en-US" sz="4000" dirty="0"/>
              <a:t> = 0, this is a HEAP</a:t>
            </a:r>
            <a:r>
              <a:rPr lang="en-US" sz="4000" b="0" dirty="0"/>
              <a:t>. </a:t>
            </a:r>
          </a:p>
          <a:p>
            <a:r>
              <a:rPr lang="en-US" sz="4000" b="0" dirty="0"/>
              <a:t>Almost always, a heap is poor design or an oversight.</a:t>
            </a:r>
          </a:p>
          <a:p>
            <a:r>
              <a:rPr lang="en-US" sz="4000" b="0" dirty="0"/>
              <a:t>However, heap fragmentation isn’t meaningful.</a:t>
            </a:r>
          </a:p>
          <a:p>
            <a:pPr lvl="1"/>
            <a:r>
              <a:rPr lang="en-US" sz="3600" b="0" dirty="0" err="1"/>
              <a:t>Index_ID</a:t>
            </a:r>
            <a:r>
              <a:rPr lang="en-US" sz="3600" b="0" dirty="0"/>
              <a:t> = 1 is the clustered index.  </a:t>
            </a:r>
          </a:p>
          <a:p>
            <a:pPr lvl="1"/>
            <a:r>
              <a:rPr lang="en-US" sz="3600" b="0" dirty="0" err="1"/>
              <a:t>Index_ID</a:t>
            </a:r>
            <a:r>
              <a:rPr lang="en-US" sz="3600" b="0" dirty="0"/>
              <a:t> &gt;= 2 is every other index.</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42</a:t>
            </a:fld>
            <a:endParaRPr lang="en-US"/>
          </a:p>
        </p:txBody>
      </p:sp>
    </p:spTree>
    <p:extLst>
      <p:ext uri="{BB962C8B-B14F-4D97-AF65-F5344CB8AC3E}">
        <p14:creationId xmlns:p14="http://schemas.microsoft.com/office/powerpoint/2010/main" val="41420475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sys.dm_db_index_physical_stats</a:t>
            </a:r>
            <a:endParaRPr lang="en-US" dirty="0"/>
          </a:p>
        </p:txBody>
      </p:sp>
      <p:sp>
        <p:nvSpPr>
          <p:cNvPr id="3" name="Content Placeholder 2"/>
          <p:cNvSpPr>
            <a:spLocks noGrp="1"/>
          </p:cNvSpPr>
          <p:nvPr>
            <p:ph idx="1"/>
          </p:nvPr>
        </p:nvSpPr>
        <p:spPr>
          <a:xfrm>
            <a:off x="609600" y="838200"/>
            <a:ext cx="10972800" cy="5867399"/>
          </a:xfrm>
        </p:spPr>
        <p:txBody>
          <a:bodyPr>
            <a:normAutofit/>
          </a:bodyPr>
          <a:lstStyle/>
          <a:p>
            <a:pPr marL="571500" indent="-571500">
              <a:buFont typeface="Arial" panose="020B0604020202020204" pitchFamily="34" charset="0"/>
              <a:buChar char="•"/>
            </a:pPr>
            <a:r>
              <a:rPr lang="en-US" sz="4000" b="0" dirty="0" err="1"/>
              <a:t>Avg_fragmentation_pct</a:t>
            </a:r>
            <a:r>
              <a:rPr lang="en-US" sz="4000" b="0" dirty="0"/>
              <a:t> is a scale of 0 (not fragmented) to 100 (perfectly fragmented)</a:t>
            </a:r>
          </a:p>
          <a:p>
            <a:pPr marL="914400" lvl="1" indent="-457200">
              <a:buFont typeface="Arial" panose="020B0604020202020204" pitchFamily="34" charset="0"/>
              <a:buChar char="•"/>
            </a:pPr>
            <a:r>
              <a:rPr lang="en-US" sz="3600" b="0" dirty="0"/>
              <a:t>You may find it beneficial to perform </a:t>
            </a:r>
            <a:r>
              <a:rPr lang="en-US" sz="3600" b="0" dirty="0" err="1"/>
              <a:t>maint</a:t>
            </a:r>
            <a:r>
              <a:rPr lang="en-US" sz="3600" b="0" dirty="0"/>
              <a:t> for </a:t>
            </a:r>
            <a:r>
              <a:rPr lang="en-US" sz="3600" b="0" dirty="0" err="1"/>
              <a:t>avg_fragmentation_pct</a:t>
            </a:r>
            <a:r>
              <a:rPr lang="en-US" sz="3600" b="0" dirty="0"/>
              <a:t> &gt; 10</a:t>
            </a:r>
          </a:p>
          <a:p>
            <a:pPr marL="914400" lvl="1" indent="-457200">
              <a:buFont typeface="Arial" panose="020B0604020202020204" pitchFamily="34" charset="0"/>
              <a:buChar char="•"/>
            </a:pPr>
            <a:r>
              <a:rPr lang="en-US" sz="3600" dirty="0"/>
              <a:t>B</a:t>
            </a:r>
            <a:r>
              <a:rPr lang="en-US" sz="3600" b="0" dirty="0"/>
              <a:t>ut optimal pct may vary.</a:t>
            </a:r>
          </a:p>
          <a:p>
            <a:pPr marL="914400" lvl="1" indent="-457200">
              <a:buFont typeface="Arial" panose="020B0604020202020204" pitchFamily="34" charset="0"/>
              <a:buChar char="•"/>
            </a:pPr>
            <a:r>
              <a:rPr lang="en-US" sz="3600" b="0" dirty="0"/>
              <a:t>Find balance of meaningful performance protection and logged maintenance activity.</a:t>
            </a:r>
          </a:p>
          <a:p>
            <a:pPr marL="1314450" lvl="2" indent="-457200">
              <a:buFont typeface="Arial" panose="020B0604020202020204" pitchFamily="34" charset="0"/>
              <a:buChar char="•"/>
            </a:pPr>
            <a:r>
              <a:rPr lang="en-US" sz="3400" b="0" dirty="0"/>
              <a:t>30%? 50%?</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43</a:t>
            </a:fld>
            <a:endParaRPr lang="en-US"/>
          </a:p>
        </p:txBody>
      </p:sp>
    </p:spTree>
    <p:extLst>
      <p:ext uri="{BB962C8B-B14F-4D97-AF65-F5344CB8AC3E}">
        <p14:creationId xmlns:p14="http://schemas.microsoft.com/office/powerpoint/2010/main" val="15991062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 MAINTENANCE</a:t>
            </a:r>
          </a:p>
        </p:txBody>
      </p:sp>
      <p:sp>
        <p:nvSpPr>
          <p:cNvPr id="3" name="Content Placeholder 2"/>
          <p:cNvSpPr>
            <a:spLocks noGrp="1"/>
          </p:cNvSpPr>
          <p:nvPr>
            <p:ph idx="1"/>
          </p:nvPr>
        </p:nvSpPr>
        <p:spPr>
          <a:xfrm>
            <a:off x="304800" y="990599"/>
            <a:ext cx="11582400" cy="5562601"/>
          </a:xfrm>
        </p:spPr>
        <p:txBody>
          <a:bodyPr>
            <a:normAutofit/>
          </a:bodyPr>
          <a:lstStyle/>
          <a:p>
            <a:pPr>
              <a:buNone/>
            </a:pPr>
            <a:r>
              <a:rPr lang="en-US" sz="3200" dirty="0"/>
              <a:t>ALTER INDEX … REORGANIZE </a:t>
            </a:r>
            <a:r>
              <a:rPr lang="en-US" sz="3200" b="0" dirty="0"/>
              <a:t>replaces </a:t>
            </a:r>
          </a:p>
          <a:p>
            <a:pPr>
              <a:buNone/>
            </a:pPr>
            <a:r>
              <a:rPr lang="en-US" sz="3200" b="0" dirty="0"/>
              <a:t>	old DBCC INDEXDEFRAG</a:t>
            </a:r>
          </a:p>
          <a:p>
            <a:pPr>
              <a:buNone/>
            </a:pPr>
            <a:endParaRPr lang="en-US" sz="3200" b="0" dirty="0"/>
          </a:p>
          <a:p>
            <a:pPr>
              <a:buNone/>
            </a:pPr>
            <a:r>
              <a:rPr lang="en-US" sz="3200" dirty="0"/>
              <a:t>ALTER INDEX … REBUILD </a:t>
            </a:r>
            <a:r>
              <a:rPr lang="en-US" sz="3200" b="0" dirty="0"/>
              <a:t>replaces </a:t>
            </a:r>
            <a:br>
              <a:rPr lang="en-US" sz="3200" b="0" dirty="0"/>
            </a:br>
            <a:r>
              <a:rPr lang="en-US" sz="3200" b="0" dirty="0"/>
              <a:t>old DBCC DBREINDEX,</a:t>
            </a:r>
            <a:br>
              <a:rPr lang="en-US" sz="3200" b="0" dirty="0"/>
            </a:br>
            <a:r>
              <a:rPr lang="en-US" sz="3200" b="0" dirty="0"/>
              <a:t>also updates the statistics</a:t>
            </a:r>
            <a:br>
              <a:rPr lang="en-US" sz="3200" b="0" dirty="0"/>
            </a:br>
            <a:endParaRPr lang="en-US" sz="3200" b="0" dirty="0"/>
          </a:p>
          <a:p>
            <a:pPr>
              <a:buNone/>
            </a:pPr>
            <a:r>
              <a:rPr lang="en-US" sz="3200" dirty="0"/>
              <a:t>ALTER INDEX … REBUILD </a:t>
            </a:r>
            <a:r>
              <a:rPr lang="en-US" sz="3200" u="sng" dirty="0"/>
              <a:t>ALL</a:t>
            </a:r>
            <a:r>
              <a:rPr lang="en-US" sz="3200" dirty="0"/>
              <a:t> </a:t>
            </a:r>
            <a:br>
              <a:rPr lang="en-US" sz="3200" b="0" dirty="0"/>
            </a:br>
            <a:r>
              <a:rPr lang="en-US" sz="3200" b="0" dirty="0"/>
              <a:t>rebuilds all indexes on a table,</a:t>
            </a:r>
            <a:br>
              <a:rPr lang="en-US" sz="3200" b="0" dirty="0"/>
            </a:br>
            <a:r>
              <a:rPr lang="en-US" sz="3200" b="0" dirty="0"/>
              <a:t>also updates the statistics, but not recommended.</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44</a:t>
            </a:fld>
            <a:endParaRPr lang="en-US"/>
          </a:p>
        </p:txBody>
      </p:sp>
    </p:spTree>
    <p:extLst>
      <p:ext uri="{BB962C8B-B14F-4D97-AF65-F5344CB8AC3E}">
        <p14:creationId xmlns:p14="http://schemas.microsoft.com/office/powerpoint/2010/main" val="13698473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sys.dm_db_index_physical_stats</a:t>
            </a:r>
            <a:endParaRPr lang="en-US" dirty="0"/>
          </a:p>
        </p:txBody>
      </p:sp>
      <p:sp>
        <p:nvSpPr>
          <p:cNvPr id="3" name="Content Placeholder 2"/>
          <p:cNvSpPr>
            <a:spLocks noGrp="1"/>
          </p:cNvSpPr>
          <p:nvPr>
            <p:ph idx="1"/>
          </p:nvPr>
        </p:nvSpPr>
        <p:spPr>
          <a:xfrm>
            <a:off x="609600" y="838201"/>
            <a:ext cx="10972800" cy="5448300"/>
          </a:xfrm>
        </p:spPr>
        <p:txBody>
          <a:bodyPr>
            <a:normAutofit/>
          </a:bodyPr>
          <a:lstStyle/>
          <a:p>
            <a:pPr>
              <a:buNone/>
            </a:pPr>
            <a:r>
              <a:rPr lang="en-US" sz="4000" dirty="0"/>
              <a:t>When to use?</a:t>
            </a:r>
          </a:p>
          <a:p>
            <a:r>
              <a:rPr lang="en-US" sz="4000" b="0" dirty="0"/>
              <a:t>Use while your application is in </a:t>
            </a:r>
            <a:r>
              <a:rPr lang="en-US" sz="4000" dirty="0"/>
              <a:t>production</a:t>
            </a:r>
            <a:r>
              <a:rPr lang="en-US" sz="4000" b="0" dirty="0"/>
              <a:t> to identify tables that are generating fragmentation over time.</a:t>
            </a:r>
          </a:p>
          <a:p>
            <a:r>
              <a:rPr lang="en-US" sz="4000" b="0" dirty="0"/>
              <a:t>Then, only perform </a:t>
            </a:r>
            <a:r>
              <a:rPr lang="en-US" sz="4000" dirty="0"/>
              <a:t>index maintenance </a:t>
            </a:r>
            <a:r>
              <a:rPr lang="en-US" sz="4000" b="0" dirty="0"/>
              <a:t>on individual indexes as needed, and then, potentially only on partitions of indexes.</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45</a:t>
            </a:fld>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A456A49-D9F1-4953-8152-0834928543C1}"/>
              </a:ext>
            </a:extLst>
          </p:cNvPr>
          <p:cNvSpPr/>
          <p:nvPr/>
        </p:nvSpPr>
        <p:spPr>
          <a:xfrm>
            <a:off x="223901" y="1145315"/>
            <a:ext cx="11777321" cy="4524315"/>
          </a:xfrm>
          <a:prstGeom prst="rect">
            <a:avLst/>
          </a:prstGeom>
        </p:spPr>
        <p:txBody>
          <a:bodyPr wrap="square">
            <a:spAutoFit/>
          </a:bodyPr>
          <a:lstStyle/>
          <a:p>
            <a:pPr marL="571500" indent="-571500">
              <a:buFont typeface="Arial" panose="020B0604020202020204" pitchFamily="34" charset="0"/>
              <a:buChar char="•"/>
            </a:pPr>
            <a:r>
              <a:rPr lang="en-US" sz="4800" dirty="0">
                <a:latin typeface="Roboto" panose="02000000000000000000" pitchFamily="2" charset="0"/>
                <a:ea typeface="Roboto" panose="02000000000000000000" pitchFamily="2" charset="0"/>
              </a:rPr>
              <a:t>Ideal: REBUILD ONLINE or REORGANIZE the top fragmented every </a:t>
            </a:r>
            <a:r>
              <a:rPr lang="en-US" sz="4800" dirty="0" err="1">
                <a:latin typeface="Roboto" panose="02000000000000000000" pitchFamily="2" charset="0"/>
                <a:ea typeface="Roboto" panose="02000000000000000000" pitchFamily="2" charset="0"/>
              </a:rPr>
              <a:t>maint</a:t>
            </a:r>
            <a:r>
              <a:rPr lang="en-US" sz="4800" dirty="0">
                <a:latin typeface="Roboto" panose="02000000000000000000" pitchFamily="2" charset="0"/>
                <a:ea typeface="Roboto" panose="02000000000000000000" pitchFamily="2" charset="0"/>
              </a:rPr>
              <a:t> window</a:t>
            </a:r>
          </a:p>
          <a:p>
            <a:pPr marL="571500" indent="-571500">
              <a:buFont typeface="Arial" panose="020B0604020202020204" pitchFamily="34" charset="0"/>
              <a:buChar char="•"/>
            </a:pPr>
            <a:r>
              <a:rPr lang="en-US" sz="4800" dirty="0">
                <a:latin typeface="Roboto" panose="02000000000000000000" pitchFamily="2" charset="0"/>
                <a:ea typeface="Roboto" panose="02000000000000000000" pitchFamily="2" charset="0"/>
              </a:rPr>
              <a:t>Every </a:t>
            </a:r>
            <a:r>
              <a:rPr lang="en-US" sz="4800" dirty="0" err="1">
                <a:latin typeface="Roboto" panose="02000000000000000000" pitchFamily="2" charset="0"/>
                <a:ea typeface="Roboto" panose="02000000000000000000" pitchFamily="2" charset="0"/>
              </a:rPr>
              <a:t>maint</a:t>
            </a:r>
            <a:r>
              <a:rPr lang="en-US" sz="4800" dirty="0">
                <a:latin typeface="Roboto" panose="02000000000000000000" pitchFamily="2" charset="0"/>
                <a:ea typeface="Roboto" panose="02000000000000000000" pitchFamily="2" charset="0"/>
              </a:rPr>
              <a:t> window = nightly? weekly?</a:t>
            </a:r>
          </a:p>
          <a:p>
            <a:pPr marL="571500" indent="-571500">
              <a:buFont typeface="Arial" panose="020B0604020202020204" pitchFamily="34" charset="0"/>
              <a:buChar char="•"/>
            </a:pPr>
            <a:r>
              <a:rPr lang="en-US" sz="4800" dirty="0">
                <a:latin typeface="Roboto" panose="02000000000000000000" pitchFamily="2" charset="0"/>
                <a:ea typeface="Roboto" panose="02000000000000000000" pitchFamily="2" charset="0"/>
              </a:rPr>
              <a:t>Custom scripts should use this selective approach.</a:t>
            </a:r>
          </a:p>
        </p:txBody>
      </p:sp>
      <p:sp>
        <p:nvSpPr>
          <p:cNvPr id="8" name="Title 1">
            <a:extLst>
              <a:ext uri="{FF2B5EF4-FFF2-40B4-BE49-F238E27FC236}">
                <a16:creationId xmlns:a16="http://schemas.microsoft.com/office/drawing/2014/main" id="{F09ACA30-36CC-402B-AF9D-A02BACFBC203}"/>
              </a:ext>
            </a:extLst>
          </p:cNvPr>
          <p:cNvSpPr>
            <a:spLocks noGrp="1"/>
          </p:cNvSpPr>
          <p:nvPr>
            <p:ph type="title"/>
          </p:nvPr>
        </p:nvSpPr>
        <p:spPr>
          <a:xfrm>
            <a:off x="0" y="0"/>
            <a:ext cx="12192000" cy="762000"/>
          </a:xfrm>
        </p:spPr>
        <p:txBody>
          <a:bodyPr>
            <a:normAutofit/>
          </a:bodyPr>
          <a:lstStyle/>
          <a:p>
            <a:r>
              <a:rPr lang="en-US" dirty="0">
                <a:solidFill>
                  <a:schemeClr val="accent4">
                    <a:lumMod val="50000"/>
                  </a:schemeClr>
                </a:solidFill>
              </a:rPr>
              <a:t>Index Maintenance</a:t>
            </a:r>
          </a:p>
        </p:txBody>
      </p:sp>
    </p:spTree>
    <p:extLst>
      <p:ext uri="{BB962C8B-B14F-4D97-AF65-F5344CB8AC3E}">
        <p14:creationId xmlns:p14="http://schemas.microsoft.com/office/powerpoint/2010/main" val="3735990624"/>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3B9AE32-94F5-4BC4-834E-98833E008AB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6200" y="840333"/>
            <a:ext cx="3539406" cy="3503067"/>
          </a:xfrm>
          <a:prstGeom prst="rect">
            <a:avLst/>
          </a:prstGeom>
        </p:spPr>
      </p:pic>
      <p:sp>
        <p:nvSpPr>
          <p:cNvPr id="7" name="TextBox 6">
            <a:extLst>
              <a:ext uri="{FF2B5EF4-FFF2-40B4-BE49-F238E27FC236}">
                <a16:creationId xmlns:a16="http://schemas.microsoft.com/office/drawing/2014/main" id="{13427966-EC4E-4EB0-8FDC-07FC122433C2}"/>
              </a:ext>
            </a:extLst>
          </p:cNvPr>
          <p:cNvSpPr txBox="1"/>
          <p:nvPr/>
        </p:nvSpPr>
        <p:spPr>
          <a:xfrm>
            <a:off x="3396569" y="3449216"/>
            <a:ext cx="4033476" cy="1460208"/>
          </a:xfrm>
          <a:prstGeom prst="rect">
            <a:avLst/>
          </a:prstGeom>
          <a:noFill/>
        </p:spPr>
        <p:txBody>
          <a:bodyPr wrap="none" rtlCol="0">
            <a:spAutoFit/>
          </a:bodyPr>
          <a:lstStyle/>
          <a:p>
            <a:pPr algn="ctr"/>
            <a:r>
              <a:rPr lang="en-US" sz="2963" dirty="0">
                <a:latin typeface="Roboto" panose="02000000000000000000" pitchFamily="2" charset="0"/>
                <a:ea typeface="Roboto" panose="02000000000000000000" pitchFamily="2" charset="0"/>
              </a:rPr>
              <a:t>Rebuild Index Task</a:t>
            </a:r>
          </a:p>
          <a:p>
            <a:pPr algn="ctr"/>
            <a:endParaRPr lang="en-US" sz="2963" dirty="0">
              <a:latin typeface="Roboto" panose="02000000000000000000" pitchFamily="2" charset="0"/>
              <a:ea typeface="Roboto" panose="02000000000000000000" pitchFamily="2" charset="0"/>
            </a:endParaRPr>
          </a:p>
          <a:p>
            <a:pPr algn="ctr"/>
            <a:r>
              <a:rPr lang="en-US" sz="2963" dirty="0">
                <a:latin typeface="Roboto" panose="02000000000000000000" pitchFamily="2" charset="0"/>
                <a:ea typeface="Roboto" panose="02000000000000000000" pitchFamily="2" charset="0"/>
              </a:rPr>
              <a:t>SQL 2014 vs SQL 2017</a:t>
            </a:r>
          </a:p>
        </p:txBody>
      </p:sp>
      <p:pic>
        <p:nvPicPr>
          <p:cNvPr id="8" name="Picture 7">
            <a:extLst>
              <a:ext uri="{FF2B5EF4-FFF2-40B4-BE49-F238E27FC236}">
                <a16:creationId xmlns:a16="http://schemas.microsoft.com/office/drawing/2014/main" id="{DD966F39-4A86-48DC-AB70-1D9F158CF488}"/>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569200" y="840333"/>
            <a:ext cx="4114800" cy="6037041"/>
          </a:xfrm>
          <a:prstGeom prst="rect">
            <a:avLst/>
          </a:prstGeom>
        </p:spPr>
      </p:pic>
      <p:sp>
        <p:nvSpPr>
          <p:cNvPr id="3" name="Title 2">
            <a:extLst>
              <a:ext uri="{FF2B5EF4-FFF2-40B4-BE49-F238E27FC236}">
                <a16:creationId xmlns:a16="http://schemas.microsoft.com/office/drawing/2014/main" id="{4BC99724-87B4-4279-9E00-1104F3DA7919}"/>
              </a:ext>
            </a:extLst>
          </p:cNvPr>
          <p:cNvSpPr>
            <a:spLocks noGrp="1"/>
          </p:cNvSpPr>
          <p:nvPr>
            <p:ph type="title"/>
          </p:nvPr>
        </p:nvSpPr>
        <p:spPr/>
        <p:txBody>
          <a:bodyPr/>
          <a:lstStyle/>
          <a:p>
            <a:endParaRPr lang="en-US"/>
          </a:p>
        </p:txBody>
      </p:sp>
      <p:sp>
        <p:nvSpPr>
          <p:cNvPr id="9" name="Title 1">
            <a:extLst>
              <a:ext uri="{FF2B5EF4-FFF2-40B4-BE49-F238E27FC236}">
                <a16:creationId xmlns:a16="http://schemas.microsoft.com/office/drawing/2014/main" id="{2D226F2D-BA1D-4640-908E-0525F20DF626}"/>
              </a:ext>
            </a:extLst>
          </p:cNvPr>
          <p:cNvSpPr txBox="1">
            <a:spLocks/>
          </p:cNvSpPr>
          <p:nvPr/>
        </p:nvSpPr>
        <p:spPr>
          <a:xfrm>
            <a:off x="0" y="0"/>
            <a:ext cx="12192000" cy="762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000" b="1" kern="1200" cap="all" baseline="0">
                <a:solidFill>
                  <a:schemeClr val="bg1"/>
                </a:solidFill>
                <a:latin typeface="+mj-lt"/>
                <a:ea typeface="+mj-ea"/>
                <a:cs typeface="+mj-cs"/>
              </a:defRPr>
            </a:lvl1pPr>
          </a:lstStyle>
          <a:p>
            <a:r>
              <a:rPr lang="en-US" dirty="0">
                <a:solidFill>
                  <a:schemeClr val="accent4">
                    <a:lumMod val="50000"/>
                  </a:schemeClr>
                </a:solidFill>
                <a:latin typeface="Roboto" panose="02000000000000000000" pitchFamily="2" charset="0"/>
                <a:ea typeface="Roboto" panose="02000000000000000000" pitchFamily="2" charset="0"/>
              </a:rPr>
              <a:t>Index Maintenance</a:t>
            </a:r>
          </a:p>
        </p:txBody>
      </p:sp>
    </p:spTree>
    <p:extLst>
      <p:ext uri="{BB962C8B-B14F-4D97-AF65-F5344CB8AC3E}">
        <p14:creationId xmlns:p14="http://schemas.microsoft.com/office/powerpoint/2010/main" val="1387534095"/>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sys.dm_db_index_physical_stats</a:t>
            </a:r>
            <a:endParaRPr lang="en-US" dirty="0"/>
          </a:p>
        </p:txBody>
      </p:sp>
      <p:sp>
        <p:nvSpPr>
          <p:cNvPr id="3" name="Content Placeholder 2"/>
          <p:cNvSpPr>
            <a:spLocks noGrp="1"/>
          </p:cNvSpPr>
          <p:nvPr>
            <p:ph idx="1"/>
          </p:nvPr>
        </p:nvSpPr>
        <p:spPr>
          <a:xfrm>
            <a:off x="152400" y="887413"/>
            <a:ext cx="11887200" cy="5513387"/>
          </a:xfrm>
        </p:spPr>
        <p:txBody>
          <a:bodyPr>
            <a:noAutofit/>
          </a:bodyPr>
          <a:lstStyle/>
          <a:p>
            <a:pPr marL="0" indent="0"/>
            <a:r>
              <a:rPr lang="en-US" sz="3200" dirty="0">
                <a:solidFill>
                  <a:schemeClr val="tx1"/>
                </a:solidFill>
              </a:rPr>
              <a:t>MODE parameter options for Scan Depth:</a:t>
            </a:r>
          </a:p>
          <a:p>
            <a:r>
              <a:rPr lang="en-US" sz="3600" dirty="0">
                <a:solidFill>
                  <a:schemeClr val="tx1"/>
                </a:solidFill>
              </a:rPr>
              <a:t>LIMITED </a:t>
            </a:r>
            <a:r>
              <a:rPr lang="en-US" sz="2800" b="0" dirty="0">
                <a:solidFill>
                  <a:schemeClr val="tx1"/>
                </a:solidFill>
              </a:rPr>
              <a:t>Fastest, default, only scans branch-level pages, not leaf.</a:t>
            </a:r>
          </a:p>
          <a:p>
            <a:pPr lvl="1"/>
            <a:r>
              <a:rPr lang="en-US" sz="2800" dirty="0">
                <a:solidFill>
                  <a:schemeClr val="tx1"/>
                </a:solidFill>
              </a:rPr>
              <a:t>Only returns basic metrics, leaves the rest NULL.</a:t>
            </a:r>
          </a:p>
          <a:p>
            <a:r>
              <a:rPr lang="en-US" sz="3600" dirty="0">
                <a:solidFill>
                  <a:schemeClr val="tx1"/>
                </a:solidFill>
              </a:rPr>
              <a:t>SAMPLED </a:t>
            </a:r>
            <a:r>
              <a:rPr lang="en-US" sz="2800" b="0" dirty="0">
                <a:solidFill>
                  <a:schemeClr val="tx1"/>
                </a:solidFill>
              </a:rPr>
              <a:t>Not as fast, samples 1% of leaf pages.</a:t>
            </a:r>
          </a:p>
          <a:p>
            <a:r>
              <a:rPr lang="en-US" sz="3600" dirty="0">
                <a:solidFill>
                  <a:schemeClr val="tx1"/>
                </a:solidFill>
              </a:rPr>
              <a:t>DETAILED </a:t>
            </a:r>
            <a:r>
              <a:rPr lang="en-US" sz="2800" b="0" dirty="0">
                <a:solidFill>
                  <a:schemeClr val="tx1"/>
                </a:solidFill>
              </a:rPr>
              <a:t>Much more involved.  Scans all data pages. </a:t>
            </a:r>
          </a:p>
          <a:p>
            <a:r>
              <a:rPr lang="en-US" sz="2800" b="0" dirty="0">
                <a:solidFill>
                  <a:schemeClr val="tx1"/>
                </a:solidFill>
              </a:rPr>
              <a:t>		Will hammer your IO subsystem. </a:t>
            </a:r>
          </a:p>
          <a:p>
            <a:pPr lvl="1"/>
            <a:r>
              <a:rPr lang="en-US" sz="2800" dirty="0">
                <a:solidFill>
                  <a:schemeClr val="tx1"/>
                </a:solidFill>
              </a:rPr>
              <a:t>Only way to get some of the columns to populate, but rarely needed.</a:t>
            </a:r>
            <a:endParaRPr lang="en-US" sz="1200" dirty="0">
              <a:solidFill>
                <a:schemeClr val="tx1"/>
              </a:solidFill>
            </a:endParaRPr>
          </a:p>
          <a:p>
            <a:endParaRPr lang="en-US" sz="1000" dirty="0">
              <a:solidFill>
                <a:schemeClr val="tx1"/>
              </a:solidFill>
            </a:endParaRPr>
          </a:p>
          <a:p>
            <a:r>
              <a:rPr lang="en-US" sz="4000" dirty="0">
                <a:solidFill>
                  <a:schemeClr val="tx1"/>
                </a:solidFill>
              </a:rPr>
              <a:t>Can still impact on performance on LIMITED mode.</a:t>
            </a:r>
          </a:p>
          <a:p>
            <a:endParaRPr lang="en-US" sz="1000"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sys.dm_db_index_physical_stats</a:t>
            </a:r>
            <a:endParaRPr lang="en-US" dirty="0"/>
          </a:p>
        </p:txBody>
      </p:sp>
      <p:sp>
        <p:nvSpPr>
          <p:cNvPr id="3" name="Content Placeholder 2"/>
          <p:cNvSpPr>
            <a:spLocks noGrp="1"/>
          </p:cNvSpPr>
          <p:nvPr>
            <p:ph idx="1"/>
          </p:nvPr>
        </p:nvSpPr>
        <p:spPr/>
        <p:txBody>
          <a:bodyPr>
            <a:normAutofit/>
          </a:bodyPr>
          <a:lstStyle/>
          <a:p>
            <a:pPr marL="57150" indent="0"/>
            <a:r>
              <a:rPr lang="en-US" sz="3200" dirty="0"/>
              <a:t>Lab:</a:t>
            </a:r>
          </a:p>
          <a:p>
            <a:pPr marL="57150" indent="0"/>
            <a:endParaRPr lang="en-US" sz="3200" dirty="0"/>
          </a:p>
          <a:p>
            <a:r>
              <a:rPr lang="en-US" sz="3200" dirty="0"/>
              <a:t>*lab - fragmented </a:t>
            </a:r>
            <a:r>
              <a:rPr lang="en-US" sz="3200" dirty="0" err="1"/>
              <a:t>table.sql</a:t>
            </a:r>
            <a:endParaRPr lang="en-US" sz="3200" dirty="0"/>
          </a:p>
          <a:p>
            <a:r>
              <a:rPr lang="en-US" sz="3200" dirty="0"/>
              <a:t>*</a:t>
            </a:r>
            <a:r>
              <a:rPr lang="en-US" sz="3200" dirty="0" err="1"/>
              <a:t>defrag.sql</a:t>
            </a:r>
            <a:endParaRPr lang="en-US" sz="3200" dirty="0"/>
          </a:p>
          <a:p>
            <a:r>
              <a:rPr lang="en-US" sz="3200" dirty="0"/>
              <a:t>automated index </a:t>
            </a:r>
            <a:r>
              <a:rPr lang="en-US" sz="3200" dirty="0" err="1"/>
              <a:t>rebuild.sql</a:t>
            </a:r>
            <a:endParaRPr lang="en-US" sz="32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49</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9AEBE-485F-4283-BF21-28AF683DC5C6}"/>
              </a:ext>
            </a:extLst>
          </p:cNvPr>
          <p:cNvSpPr>
            <a:spLocks noGrp="1"/>
          </p:cNvSpPr>
          <p:nvPr>
            <p:ph type="title"/>
          </p:nvPr>
        </p:nvSpPr>
        <p:spPr/>
        <p:txBody>
          <a:bodyPr/>
          <a:lstStyle/>
          <a:p>
            <a:r>
              <a:rPr lang="en-US" dirty="0"/>
              <a:t>Ready?</a:t>
            </a:r>
          </a:p>
        </p:txBody>
      </p:sp>
    </p:spTree>
    <p:extLst>
      <p:ext uri="{BB962C8B-B14F-4D97-AF65-F5344CB8AC3E}">
        <p14:creationId xmlns:p14="http://schemas.microsoft.com/office/powerpoint/2010/main" val="15490129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Aside, on Fragmentation</a:t>
            </a:r>
          </a:p>
        </p:txBody>
      </p:sp>
      <p:sp>
        <p:nvSpPr>
          <p:cNvPr id="3" name="Content Placeholder 2"/>
          <p:cNvSpPr>
            <a:spLocks noGrp="1"/>
          </p:cNvSpPr>
          <p:nvPr>
            <p:ph idx="1"/>
          </p:nvPr>
        </p:nvSpPr>
        <p:spPr>
          <a:xfrm>
            <a:off x="1981200" y="1600203"/>
            <a:ext cx="8229600" cy="4686298"/>
          </a:xfrm>
        </p:spPr>
        <p:txBody>
          <a:bodyPr>
            <a:normAutofit/>
          </a:bodyPr>
          <a:lstStyle/>
          <a:p>
            <a:pPr lvl="1">
              <a:buNone/>
            </a:pPr>
            <a:r>
              <a:rPr lang="en-US" sz="4000" dirty="0"/>
              <a:t>Why did the Microsoft Windows 7 RC download page break?</a:t>
            </a:r>
          </a:p>
          <a:p>
            <a:pPr lvl="1">
              <a:buNone/>
            </a:pPr>
            <a:endParaRPr lang="en-US" sz="4000" dirty="0"/>
          </a:p>
          <a:p>
            <a:pPr lvl="1">
              <a:buNone/>
            </a:pPr>
            <a:endParaRPr lang="en-US" sz="4000" dirty="0"/>
          </a:p>
          <a:p>
            <a:pPr lvl="1">
              <a:buNone/>
            </a:pPr>
            <a:endParaRPr lang="en-US" sz="4000" dirty="0"/>
          </a:p>
          <a:p>
            <a:pPr lvl="1"/>
            <a:r>
              <a:rPr lang="en-US" sz="1400" u="sng" dirty="0">
                <a:hlinkClick r:id="rId3"/>
              </a:rPr>
              <a:t>http://www.sqlskills.com/BLOGS/PAUL/post/Why-did-the-Windows-7-RC-failure-happen.aspx</a:t>
            </a:r>
            <a:r>
              <a:rPr lang="en-US" sz="1400" dirty="0"/>
              <a:t> </a:t>
            </a:r>
          </a:p>
          <a:p>
            <a:pPr lvl="1">
              <a:buNone/>
            </a:pPr>
            <a:endParaRPr lang="en-US" sz="3600" dirty="0"/>
          </a:p>
          <a:p>
            <a:pPr lvl="1">
              <a:buNone/>
            </a:pPr>
            <a:endParaRPr lang="en-US" sz="3600" dirty="0"/>
          </a:p>
          <a:p>
            <a:pPr lvl="1">
              <a:buNone/>
            </a:pPr>
            <a:endParaRPr lang="en-US" sz="36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z="2400" smtClean="0"/>
              <a:pPr/>
              <a:t>50</a:t>
            </a:fld>
            <a:endParaRPr lang="en-US" sz="24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CC4AC-4616-4D1A-A1E3-906530A451E9}"/>
              </a:ext>
            </a:extLst>
          </p:cNvPr>
          <p:cNvSpPr>
            <a:spLocks noGrp="1"/>
          </p:cNvSpPr>
          <p:nvPr>
            <p:ph type="title"/>
          </p:nvPr>
        </p:nvSpPr>
        <p:spPr>
          <a:xfrm>
            <a:off x="0" y="0"/>
            <a:ext cx="12192000" cy="762000"/>
          </a:xfrm>
        </p:spPr>
        <p:txBody>
          <a:bodyPr/>
          <a:lstStyle/>
          <a:p>
            <a:r>
              <a:rPr lang="en-US" sz="2800" dirty="0" err="1"/>
              <a:t>dm_db_column_store_row_group_physical_stats</a:t>
            </a:r>
            <a:endParaRPr lang="en-US" sz="2800" dirty="0"/>
          </a:p>
        </p:txBody>
      </p:sp>
      <p:sp>
        <p:nvSpPr>
          <p:cNvPr id="3" name="Content Placeholder 2">
            <a:extLst>
              <a:ext uri="{FF2B5EF4-FFF2-40B4-BE49-F238E27FC236}">
                <a16:creationId xmlns:a16="http://schemas.microsoft.com/office/drawing/2014/main" id="{37511EB7-F0FB-452B-9183-F3E8CC5A75FB}"/>
              </a:ext>
            </a:extLst>
          </p:cNvPr>
          <p:cNvSpPr>
            <a:spLocks noGrp="1"/>
          </p:cNvSpPr>
          <p:nvPr>
            <p:ph idx="1"/>
          </p:nvPr>
        </p:nvSpPr>
        <p:spPr>
          <a:xfrm>
            <a:off x="609600" y="838201"/>
            <a:ext cx="10972800" cy="5562599"/>
          </a:xfrm>
        </p:spPr>
        <p:txBody>
          <a:bodyPr>
            <a:normAutofit fontScale="92500"/>
          </a:bodyPr>
          <a:lstStyle/>
          <a:p>
            <a:pPr marL="457200" indent="-457200">
              <a:buFont typeface="Arial" panose="020B0604020202020204" pitchFamily="34" charset="0"/>
              <a:buChar char="•"/>
            </a:pPr>
            <a:r>
              <a:rPr lang="en-US" sz="3600" dirty="0"/>
              <a:t>Columnstore </a:t>
            </a:r>
            <a:r>
              <a:rPr lang="en-US" sz="3600" b="0" dirty="0"/>
              <a:t>indexes have their own DMV for </a:t>
            </a:r>
            <a:r>
              <a:rPr lang="en-US" sz="3600" b="0" dirty="0" err="1"/>
              <a:t>rowgroup</a:t>
            </a:r>
            <a:r>
              <a:rPr lang="en-US" sz="3600" b="0" dirty="0"/>
              <a:t> status and fragmentation,</a:t>
            </a:r>
            <a:r>
              <a:rPr lang="en-US" sz="3600" dirty="0"/>
              <a:t>	</a:t>
            </a:r>
            <a:r>
              <a:rPr lang="en-US" sz="3600" dirty="0" err="1"/>
              <a:t>sys.dm_db_column_store_row_group_physical_stats</a:t>
            </a:r>
            <a:endParaRPr lang="en-US" sz="3600" dirty="0"/>
          </a:p>
          <a:p>
            <a:pPr marL="457200" indent="-457200">
              <a:buFont typeface="Arial" panose="020B0604020202020204" pitchFamily="34" charset="0"/>
              <a:buChar char="•"/>
            </a:pPr>
            <a:r>
              <a:rPr lang="en-US" sz="3600" b="0" dirty="0"/>
              <a:t>You need to include this DMV in any of your maintenance scripts if you have Columnstore indexes (and you should, they’re awesome SQL 2016+!)</a:t>
            </a:r>
          </a:p>
          <a:p>
            <a:pPr marL="457200" indent="-457200">
              <a:buFont typeface="Arial" panose="020B0604020202020204" pitchFamily="34" charset="0"/>
              <a:buChar char="•"/>
            </a:pPr>
            <a:r>
              <a:rPr lang="en-US" sz="3600" b="0" dirty="0"/>
              <a:t>Since Columnstore indexes are read-only prior to SQL 2016, this wasn’t needed in SQL 2012 or SQL 2014.</a:t>
            </a:r>
          </a:p>
        </p:txBody>
      </p:sp>
    </p:spTree>
    <p:extLst>
      <p:ext uri="{BB962C8B-B14F-4D97-AF65-F5344CB8AC3E}">
        <p14:creationId xmlns:p14="http://schemas.microsoft.com/office/powerpoint/2010/main" val="26011471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CC4AC-4616-4D1A-A1E3-906530A451E9}"/>
              </a:ext>
            </a:extLst>
          </p:cNvPr>
          <p:cNvSpPr>
            <a:spLocks noGrp="1"/>
          </p:cNvSpPr>
          <p:nvPr>
            <p:ph type="title"/>
          </p:nvPr>
        </p:nvSpPr>
        <p:spPr>
          <a:xfrm>
            <a:off x="0" y="0"/>
            <a:ext cx="12192000" cy="762000"/>
          </a:xfrm>
        </p:spPr>
        <p:txBody>
          <a:bodyPr/>
          <a:lstStyle/>
          <a:p>
            <a:r>
              <a:rPr lang="en-US" sz="2800" dirty="0" err="1"/>
              <a:t>dm_db_column_store_row_group_physical_stats</a:t>
            </a:r>
            <a:endParaRPr lang="en-US" sz="2800" dirty="0"/>
          </a:p>
        </p:txBody>
      </p:sp>
      <p:sp>
        <p:nvSpPr>
          <p:cNvPr id="3" name="Content Placeholder 2">
            <a:extLst>
              <a:ext uri="{FF2B5EF4-FFF2-40B4-BE49-F238E27FC236}">
                <a16:creationId xmlns:a16="http://schemas.microsoft.com/office/drawing/2014/main" id="{37511EB7-F0FB-452B-9183-F3E8CC5A75FB}"/>
              </a:ext>
            </a:extLst>
          </p:cNvPr>
          <p:cNvSpPr>
            <a:spLocks noGrp="1"/>
          </p:cNvSpPr>
          <p:nvPr>
            <p:ph idx="1"/>
          </p:nvPr>
        </p:nvSpPr>
        <p:spPr/>
        <p:txBody>
          <a:bodyPr>
            <a:normAutofit/>
          </a:bodyPr>
          <a:lstStyle/>
          <a:p>
            <a:r>
              <a:rPr lang="en-US" sz="4000" b="0" dirty="0"/>
              <a:t>You may find it necessary to REORGANIZE a Columnstore index </a:t>
            </a:r>
            <a:r>
              <a:rPr lang="en-US" sz="4000" dirty="0"/>
              <a:t>multiple</a:t>
            </a:r>
            <a:r>
              <a:rPr lang="en-US" sz="4000" b="0" dirty="0"/>
              <a:t> times before the </a:t>
            </a:r>
            <a:r>
              <a:rPr lang="en-US" sz="4000" b="0" dirty="0" err="1"/>
              <a:t>rowgroups</a:t>
            </a:r>
            <a:r>
              <a:rPr lang="en-US" sz="4000" b="0" dirty="0"/>
              <a:t> are compressed and the </a:t>
            </a:r>
            <a:r>
              <a:rPr lang="en-US" sz="4000" b="0" dirty="0" err="1"/>
              <a:t>deltastore</a:t>
            </a:r>
            <a:r>
              <a:rPr lang="en-US" sz="4000" b="0" dirty="0"/>
              <a:t> </a:t>
            </a:r>
            <a:r>
              <a:rPr lang="en-US" sz="4000" b="0" dirty="0" err="1"/>
              <a:t>rowgroups</a:t>
            </a:r>
            <a:r>
              <a:rPr lang="en-US" sz="4000" b="0" dirty="0"/>
              <a:t> are moved to TOMBSTONE status.</a:t>
            </a:r>
          </a:p>
          <a:p>
            <a:endParaRPr lang="en-US" sz="4000" b="0" dirty="0"/>
          </a:p>
          <a:p>
            <a:r>
              <a:rPr lang="en-US" sz="4000" dirty="0"/>
              <a:t>Lab: Defrag </a:t>
            </a:r>
            <a:r>
              <a:rPr lang="en-US" sz="4000" dirty="0" err="1"/>
              <a:t>Columnstore.sql</a:t>
            </a:r>
            <a:endParaRPr lang="en-US" sz="4000" dirty="0"/>
          </a:p>
        </p:txBody>
      </p:sp>
    </p:spTree>
    <p:extLst>
      <p:ext uri="{BB962C8B-B14F-4D97-AF65-F5344CB8AC3E}">
        <p14:creationId xmlns:p14="http://schemas.microsoft.com/office/powerpoint/2010/main" val="17947472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a:t>Missing Indexes Views</a:t>
            </a:r>
            <a:endParaRPr lang="en-US" dirty="0"/>
          </a:p>
        </p:txBody>
      </p:sp>
      <p:sp>
        <p:nvSpPr>
          <p:cNvPr id="3" name="Content Placeholder 2"/>
          <p:cNvSpPr>
            <a:spLocks noGrp="1"/>
          </p:cNvSpPr>
          <p:nvPr>
            <p:ph idx="1"/>
          </p:nvPr>
        </p:nvSpPr>
        <p:spPr>
          <a:xfrm>
            <a:off x="304800" y="838201"/>
            <a:ext cx="11277600" cy="5813425"/>
          </a:xfrm>
        </p:spPr>
        <p:txBody>
          <a:bodyPr>
            <a:normAutofit/>
          </a:bodyPr>
          <a:lstStyle/>
          <a:p>
            <a:pPr lvl="1"/>
            <a:r>
              <a:rPr lang="en-US" sz="3200" b="1" dirty="0" err="1"/>
              <a:t>sys.dm_db_missing_index_groups</a:t>
            </a:r>
            <a:r>
              <a:rPr lang="en-US" sz="3200" b="1" dirty="0"/>
              <a:t> </a:t>
            </a:r>
            <a:endParaRPr lang="en-US" sz="3200" dirty="0"/>
          </a:p>
          <a:p>
            <a:pPr lvl="1"/>
            <a:r>
              <a:rPr lang="en-US" sz="3200" b="1" dirty="0" err="1"/>
              <a:t>sys.dm_db_missing_index_group_stats</a:t>
            </a:r>
            <a:r>
              <a:rPr lang="en-US" sz="3200" b="1" dirty="0"/>
              <a:t> </a:t>
            </a:r>
            <a:endParaRPr lang="en-US" sz="3200" dirty="0"/>
          </a:p>
          <a:p>
            <a:pPr lvl="1"/>
            <a:r>
              <a:rPr lang="en-US" sz="3200" b="1" dirty="0" err="1"/>
              <a:t>sys.dm_db_missing_index_details</a:t>
            </a:r>
            <a:endParaRPr lang="en-US" sz="3200" b="1" dirty="0"/>
          </a:p>
          <a:p>
            <a:r>
              <a:rPr lang="en-US" sz="3200" dirty="0"/>
              <a:t>Passive.  Already running. </a:t>
            </a:r>
            <a:r>
              <a:rPr lang="en-US" sz="3200" b="0" dirty="0"/>
              <a:t>Doesn’t need to be enabled.  </a:t>
            </a:r>
          </a:p>
          <a:p>
            <a:r>
              <a:rPr lang="en-US" sz="3200" b="0" dirty="0"/>
              <a:t>Cleared out when the server is rebooted, also cleared out for a table when you alter the table or indexes on that table.</a:t>
            </a:r>
          </a:p>
          <a:p>
            <a:r>
              <a:rPr lang="en-US" sz="3200" dirty="0"/>
              <a:t>Only recommends </a:t>
            </a:r>
            <a:r>
              <a:rPr lang="en-US" sz="3200" dirty="0" err="1"/>
              <a:t>nonclustered</a:t>
            </a:r>
            <a:r>
              <a:rPr lang="en-US" sz="3200" dirty="0"/>
              <a:t> indexes.</a:t>
            </a:r>
          </a:p>
          <a:p>
            <a:pPr lvl="1"/>
            <a:r>
              <a:rPr lang="en-US" sz="2800" dirty="0"/>
              <a:t>Won’t recommend a clustered index on a heap, </a:t>
            </a:r>
            <a:r>
              <a:rPr lang="en-US" sz="2800" b="1" i="1" dirty="0"/>
              <a:t>you</a:t>
            </a:r>
            <a:r>
              <a:rPr lang="en-US" sz="2800" b="1" dirty="0"/>
              <a:t> </a:t>
            </a:r>
            <a:r>
              <a:rPr lang="en-US" sz="2800" dirty="0"/>
              <a:t>have to fix that!</a:t>
            </a:r>
          </a:p>
          <a:p>
            <a:pPr lvl="1"/>
            <a:r>
              <a:rPr lang="en-US" sz="2800" dirty="0"/>
              <a:t>Won’t recommend </a:t>
            </a:r>
            <a:r>
              <a:rPr lang="en-US" sz="2800" dirty="0" err="1"/>
              <a:t>columnstore</a:t>
            </a:r>
            <a:r>
              <a:rPr lang="en-US" sz="2800" dirty="0"/>
              <a:t>, xml, spatial index types.</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53</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a:t>Missing Indexes Views</a:t>
            </a:r>
            <a:endParaRPr lang="en-US" dirty="0"/>
          </a:p>
        </p:txBody>
      </p:sp>
      <p:sp>
        <p:nvSpPr>
          <p:cNvPr id="3" name="Content Placeholder 2"/>
          <p:cNvSpPr>
            <a:spLocks noGrp="1"/>
          </p:cNvSpPr>
          <p:nvPr>
            <p:ph idx="1"/>
          </p:nvPr>
        </p:nvSpPr>
        <p:spPr>
          <a:xfrm>
            <a:off x="152400" y="914400"/>
            <a:ext cx="11734800" cy="5410200"/>
          </a:xfrm>
        </p:spPr>
        <p:txBody>
          <a:bodyPr>
            <a:normAutofit/>
          </a:bodyPr>
          <a:lstStyle/>
          <a:p>
            <a:r>
              <a:rPr lang="en-US" sz="4000" b="0" dirty="0"/>
              <a:t>Must be used with </a:t>
            </a:r>
            <a:r>
              <a:rPr lang="en-US" sz="4000" dirty="0"/>
              <a:t>sobriety</a:t>
            </a:r>
            <a:r>
              <a:rPr lang="en-US" sz="4000" b="0" dirty="0"/>
              <a:t>.  Don’t create every suggested missing index or your update/insert/deletes will suffer. </a:t>
            </a:r>
          </a:p>
          <a:p>
            <a:r>
              <a:rPr lang="en-US" sz="4000" b="0" dirty="0"/>
              <a:t>Nonclustered Indexes exist physically as copies of your table, and must be kept up to date too, thus the overhead cost to every write. </a:t>
            </a:r>
          </a:p>
          <a:p>
            <a:r>
              <a:rPr lang="en-US" sz="4000" b="0" dirty="0"/>
              <a:t>However, </a:t>
            </a:r>
            <a:r>
              <a:rPr lang="en-US" sz="4000" dirty="0"/>
              <a:t>writes can benefit </a:t>
            </a:r>
            <a:r>
              <a:rPr lang="en-US" sz="4000" b="0" dirty="0"/>
              <a:t>from </a:t>
            </a:r>
            <a:r>
              <a:rPr lang="en-US" sz="4000" b="0" dirty="0" err="1"/>
              <a:t>nonclustered</a:t>
            </a:r>
            <a:r>
              <a:rPr lang="en-US" sz="4000" b="0" dirty="0"/>
              <a:t> indexes by making the source more efficient.</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54</a:t>
            </a:fld>
            <a:endParaRPr lang="en-US"/>
          </a:p>
        </p:txBody>
      </p:sp>
    </p:spTree>
    <p:extLst>
      <p:ext uri="{BB962C8B-B14F-4D97-AF65-F5344CB8AC3E}">
        <p14:creationId xmlns:p14="http://schemas.microsoft.com/office/powerpoint/2010/main" val="1084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a:t>Missing Indexes Views</a:t>
            </a:r>
            <a:endParaRPr lang="en-US" dirty="0"/>
          </a:p>
        </p:txBody>
      </p:sp>
      <p:sp>
        <p:nvSpPr>
          <p:cNvPr id="3" name="Content Placeholder 2"/>
          <p:cNvSpPr>
            <a:spLocks noGrp="1"/>
          </p:cNvSpPr>
          <p:nvPr>
            <p:ph idx="1"/>
          </p:nvPr>
        </p:nvSpPr>
        <p:spPr>
          <a:xfrm>
            <a:off x="152400" y="914400"/>
            <a:ext cx="11734800" cy="5410200"/>
          </a:xfrm>
        </p:spPr>
        <p:txBody>
          <a:bodyPr>
            <a:normAutofit fontScale="92500" lnSpcReduction="20000"/>
          </a:bodyPr>
          <a:lstStyle/>
          <a:p>
            <a:r>
              <a:rPr lang="en-US" sz="4000" dirty="0"/>
              <a:t>Indexes should be created to help many queries,</a:t>
            </a:r>
          </a:p>
          <a:p>
            <a:r>
              <a:rPr lang="en-US" sz="4000" dirty="0"/>
              <a:t>	many index suggestions.</a:t>
            </a:r>
          </a:p>
          <a:p>
            <a:pPr lvl="1"/>
            <a:r>
              <a:rPr lang="en-US" sz="3600" dirty="0"/>
              <a:t>Suggestions may only differ only by the columns in the key vs. </a:t>
            </a:r>
            <a:r>
              <a:rPr lang="en-US" sz="3600" dirty="0" err="1"/>
              <a:t>INCLUDE’d</a:t>
            </a:r>
            <a:r>
              <a:rPr lang="en-US" sz="3600" dirty="0"/>
              <a:t>, or by a small number of columns.</a:t>
            </a:r>
          </a:p>
          <a:p>
            <a:pPr lvl="1"/>
            <a:r>
              <a:rPr lang="en-US" sz="3600" dirty="0"/>
              <a:t>1. Combine suggestions together with common key columns in the same order starting, and a combined INCLUDE list.</a:t>
            </a:r>
          </a:p>
          <a:p>
            <a:pPr lvl="1"/>
            <a:r>
              <a:rPr lang="en-US" sz="3600" dirty="0"/>
              <a:t>2. Combine with existing indexes on the table as well, potentially replacing an old index. </a:t>
            </a:r>
          </a:p>
          <a:p>
            <a:pPr lvl="1"/>
            <a:r>
              <a:rPr lang="en-US" sz="3600" dirty="0"/>
              <a:t>However, be careful not to change the uniqueness of the table. A unique index = a unique constraint.</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55</a:t>
            </a:fld>
            <a:endParaRPr lang="en-US"/>
          </a:p>
        </p:txBody>
      </p:sp>
    </p:spTree>
    <p:extLst>
      <p:ext uri="{BB962C8B-B14F-4D97-AF65-F5344CB8AC3E}">
        <p14:creationId xmlns:p14="http://schemas.microsoft.com/office/powerpoint/2010/main" val="3529048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a:t>Missing Indexes Views</a:t>
            </a:r>
            <a:endParaRPr lang="en-US" dirty="0"/>
          </a:p>
        </p:txBody>
      </p:sp>
      <p:sp>
        <p:nvSpPr>
          <p:cNvPr id="3" name="Content Placeholder 2"/>
          <p:cNvSpPr>
            <a:spLocks noGrp="1"/>
          </p:cNvSpPr>
          <p:nvPr>
            <p:ph idx="1"/>
          </p:nvPr>
        </p:nvSpPr>
        <p:spPr>
          <a:xfrm>
            <a:off x="228600" y="838201"/>
            <a:ext cx="11811000" cy="5562599"/>
          </a:xfrm>
        </p:spPr>
        <p:txBody>
          <a:bodyPr>
            <a:normAutofit/>
          </a:bodyPr>
          <a:lstStyle/>
          <a:p>
            <a:pPr marL="109537" indent="0"/>
            <a:r>
              <a:rPr lang="en-US" sz="4400" dirty="0"/>
              <a:t>When to use?</a:t>
            </a:r>
          </a:p>
          <a:p>
            <a:r>
              <a:rPr lang="en-US" sz="4000" dirty="0"/>
              <a:t>After recording actual usage in production.</a:t>
            </a:r>
          </a:p>
          <a:p>
            <a:pPr lvl="1"/>
            <a:r>
              <a:rPr lang="en-US" sz="3600" dirty="0"/>
              <a:t>Careful of use in development, may be misleading</a:t>
            </a:r>
          </a:p>
          <a:p>
            <a:pPr lvl="1"/>
            <a:r>
              <a:rPr lang="en-US" sz="3600" dirty="0"/>
              <a:t>Do use during user testing to simulate </a:t>
            </a:r>
            <a:r>
              <a:rPr lang="en-US" sz="3600" b="1" dirty="0"/>
              <a:t>actual usage or production </a:t>
            </a:r>
            <a:r>
              <a:rPr lang="en-US" sz="3600" dirty="0"/>
              <a:t>after typical activity.</a:t>
            </a:r>
          </a:p>
          <a:p>
            <a:pPr lvl="1"/>
            <a:r>
              <a:rPr lang="en-US" sz="3600" dirty="0"/>
              <a:t>Try to capture an entire business cycle (weekly payroll, month-end reporting, quarterly or annual, etc.)</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56</a:t>
            </a:fld>
            <a:endParaRPr lang="en-US"/>
          </a:p>
        </p:txBody>
      </p:sp>
    </p:spTree>
    <p:extLst>
      <p:ext uri="{BB962C8B-B14F-4D97-AF65-F5344CB8AC3E}">
        <p14:creationId xmlns:p14="http://schemas.microsoft.com/office/powerpoint/2010/main" val="229620832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a:t>Missing Indexes - NEW in SQL 2019</a:t>
            </a:r>
            <a:endParaRPr lang="en-US" dirty="0"/>
          </a:p>
        </p:txBody>
      </p:sp>
      <p:sp>
        <p:nvSpPr>
          <p:cNvPr id="3" name="Content Placeholder 2"/>
          <p:cNvSpPr>
            <a:spLocks noGrp="1"/>
          </p:cNvSpPr>
          <p:nvPr>
            <p:ph idx="1"/>
          </p:nvPr>
        </p:nvSpPr>
        <p:spPr>
          <a:xfrm>
            <a:off x="228600" y="838201"/>
            <a:ext cx="11811000" cy="5562599"/>
          </a:xfrm>
        </p:spPr>
        <p:txBody>
          <a:bodyPr>
            <a:normAutofit/>
          </a:bodyPr>
          <a:lstStyle/>
          <a:p>
            <a:pPr marL="109537" indent="0"/>
            <a:r>
              <a:rPr lang="en-US" sz="3600" dirty="0" err="1"/>
              <a:t>sys.dm_db_missing_index_group_stats_query</a:t>
            </a:r>
            <a:endParaRPr lang="en-US" sz="3600" dirty="0"/>
          </a:p>
          <a:p>
            <a:pPr marL="109537" indent="0"/>
            <a:br>
              <a:rPr lang="en-US" sz="3600" b="0" dirty="0"/>
            </a:br>
            <a:r>
              <a:rPr lang="en-US" sz="3600" b="0" dirty="0"/>
              <a:t>Actually part of Query Store feature (introduced in 2016)</a:t>
            </a:r>
          </a:p>
          <a:p>
            <a:pPr marL="109537" indent="0"/>
            <a:endParaRPr lang="en-US" sz="3600" dirty="0"/>
          </a:p>
          <a:p>
            <a:pPr marL="109537" indent="0"/>
            <a:r>
              <a:rPr lang="en-US" sz="3600" b="0" dirty="0"/>
              <a:t>Returns the </a:t>
            </a:r>
            <a:r>
              <a:rPr lang="en-US" sz="3600" b="0" i="1" dirty="0"/>
              <a:t>latest</a:t>
            </a:r>
            <a:r>
              <a:rPr lang="en-US" sz="3600" b="0" dirty="0"/>
              <a:t> </a:t>
            </a:r>
            <a:r>
              <a:rPr lang="en-US" sz="3600" dirty="0" err="1"/>
              <a:t>sql_handle</a:t>
            </a:r>
            <a:r>
              <a:rPr lang="en-US" sz="3600" dirty="0"/>
              <a:t> and offsets</a:t>
            </a:r>
            <a:endParaRPr lang="en-US" sz="3600" b="0" dirty="0"/>
          </a:p>
          <a:p>
            <a:pPr marL="109537" indent="0"/>
            <a:r>
              <a:rPr lang="en-US" sz="3600" b="0" dirty="0"/>
              <a:t>Find the latest query to generate the missing index need!</a:t>
            </a:r>
          </a:p>
          <a:p>
            <a:pPr marL="109537" indent="0"/>
            <a:endParaRPr lang="en-US" sz="3600" b="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57</a:t>
            </a:fld>
            <a:endParaRPr lang="en-US"/>
          </a:p>
        </p:txBody>
      </p:sp>
    </p:spTree>
    <p:extLst>
      <p:ext uri="{BB962C8B-B14F-4D97-AF65-F5344CB8AC3E}">
        <p14:creationId xmlns:p14="http://schemas.microsoft.com/office/powerpoint/2010/main" val="253244572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62000"/>
          </a:xfrm>
        </p:spPr>
        <p:txBody>
          <a:bodyPr>
            <a:normAutofit/>
          </a:bodyPr>
          <a:lstStyle/>
          <a:p>
            <a:r>
              <a:rPr lang="en-US" sz="3200" dirty="0"/>
              <a:t>Final Note on Missing Indexes Views</a:t>
            </a:r>
          </a:p>
        </p:txBody>
      </p:sp>
      <p:sp>
        <p:nvSpPr>
          <p:cNvPr id="3" name="Content Placeholder 2"/>
          <p:cNvSpPr>
            <a:spLocks noGrp="1"/>
          </p:cNvSpPr>
          <p:nvPr>
            <p:ph idx="1"/>
          </p:nvPr>
        </p:nvSpPr>
        <p:spPr>
          <a:xfrm>
            <a:off x="228600" y="762000"/>
            <a:ext cx="11811000" cy="4114800"/>
          </a:xfrm>
        </p:spPr>
        <p:txBody>
          <a:bodyPr>
            <a:normAutofit/>
          </a:bodyPr>
          <a:lstStyle/>
          <a:p>
            <a:r>
              <a:rPr lang="en-US" sz="3600" dirty="0"/>
              <a:t>Since SQL 2008 – Missing index views have been integrated into the show query plan screens in SSMS.  </a:t>
            </a:r>
          </a:p>
          <a:p>
            <a:pPr lvl="1"/>
            <a:r>
              <a:rPr lang="en-US" sz="3200" dirty="0"/>
              <a:t>But </a:t>
            </a:r>
            <a:r>
              <a:rPr lang="en-US" sz="3200" u="sng" dirty="0"/>
              <a:t>don’t</a:t>
            </a:r>
            <a:r>
              <a:rPr lang="en-US" sz="3200" dirty="0"/>
              <a:t> use this to create new indexes. Very few queries are important enough to deserve their </a:t>
            </a:r>
            <a:r>
              <a:rPr lang="en-US" sz="3200" i="1" dirty="0"/>
              <a:t>own indexes</a:t>
            </a:r>
            <a:r>
              <a:rPr lang="en-US" sz="3200" dirty="0"/>
              <a:t>.</a:t>
            </a:r>
          </a:p>
          <a:p>
            <a:pPr lvl="1"/>
            <a:r>
              <a:rPr lang="en-US" sz="3200" dirty="0"/>
              <a:t>Take a look at the whole picture, including </a:t>
            </a:r>
            <a:r>
              <a:rPr lang="en-US" sz="3200" b="1" dirty="0"/>
              <a:t>all</a:t>
            </a:r>
            <a:r>
              <a:rPr lang="en-US" sz="3200" dirty="0"/>
              <a:t> suggested indexes </a:t>
            </a:r>
            <a:r>
              <a:rPr lang="en-US" sz="3200" i="1" dirty="0"/>
              <a:t>and all existing indexes</a:t>
            </a:r>
            <a:r>
              <a:rPr lang="en-US" sz="3200" dirty="0"/>
              <a:t> before creating any indexes.</a:t>
            </a:r>
          </a:p>
          <a:p>
            <a:pPr lvl="1"/>
            <a:r>
              <a:rPr lang="en-US" sz="3200" dirty="0"/>
              <a:t>Treat this as an alert!</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58</a:t>
            </a:fld>
            <a:endParaRPr lang="en-US"/>
          </a:p>
        </p:txBody>
      </p:sp>
      <p:pic>
        <p:nvPicPr>
          <p:cNvPr id="5" name="Picture 4"/>
          <p:cNvPicPr>
            <a:picLocks noChangeAspect="1"/>
          </p:cNvPicPr>
          <p:nvPr/>
        </p:nvPicPr>
        <p:blipFill rotWithShape="1">
          <a:blip r:embed="rId2"/>
          <a:srcRect r="35518"/>
          <a:stretch/>
        </p:blipFill>
        <p:spPr>
          <a:xfrm>
            <a:off x="2133600" y="4782927"/>
            <a:ext cx="8991600" cy="1276350"/>
          </a:xfrm>
          <a:prstGeom prst="rect">
            <a:avLst/>
          </a:prstGeom>
        </p:spPr>
      </p:pic>
      <p:sp>
        <p:nvSpPr>
          <p:cNvPr id="8" name="Right Arrow 7"/>
          <p:cNvSpPr/>
          <p:nvPr/>
        </p:nvSpPr>
        <p:spPr>
          <a:xfrm>
            <a:off x="1524000" y="5097018"/>
            <a:ext cx="978408" cy="484632"/>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rgbClr val="FF0000"/>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a:t>Missing Indexes Views</a:t>
            </a:r>
            <a:endParaRPr lang="en-US" dirty="0"/>
          </a:p>
        </p:txBody>
      </p:sp>
      <p:sp>
        <p:nvSpPr>
          <p:cNvPr id="3" name="Content Placeholder 2"/>
          <p:cNvSpPr>
            <a:spLocks noGrp="1"/>
          </p:cNvSpPr>
          <p:nvPr>
            <p:ph idx="1"/>
          </p:nvPr>
        </p:nvSpPr>
        <p:spPr/>
        <p:txBody>
          <a:bodyPr>
            <a:normAutofit/>
          </a:bodyPr>
          <a:lstStyle/>
          <a:p>
            <a:pPr marL="0" indent="0"/>
            <a:r>
              <a:rPr lang="en-US" sz="4000" dirty="0"/>
              <a:t>Lab</a:t>
            </a:r>
          </a:p>
          <a:p>
            <a:r>
              <a:rPr lang="en-US" sz="3600" b="0" dirty="0"/>
              <a:t>*lab - fragmented table create missing </a:t>
            </a:r>
            <a:r>
              <a:rPr lang="en-US" sz="3600" b="0" dirty="0" err="1"/>
              <a:t>index.sql</a:t>
            </a:r>
            <a:endParaRPr lang="en-US" sz="3600" b="0" dirty="0"/>
          </a:p>
          <a:p>
            <a:r>
              <a:rPr lang="en-US" sz="3200" b="0" dirty="0"/>
              <a:t>	(re-uses fragmented tables)</a:t>
            </a:r>
          </a:p>
          <a:p>
            <a:r>
              <a:rPr lang="en-US" sz="3600" b="0" dirty="0"/>
              <a:t>*missing </a:t>
            </a:r>
            <a:r>
              <a:rPr lang="en-US" sz="3600" b="0" dirty="0" err="1"/>
              <a:t>indexes.sql</a:t>
            </a:r>
            <a:endParaRPr lang="en-US" sz="3600" b="0" dirty="0"/>
          </a:p>
          <a:p>
            <a:r>
              <a:rPr lang="en-US" sz="3200" b="0" dirty="0"/>
              <a:t>	(including new 2019 DMV query!)</a:t>
            </a:r>
            <a:endParaRPr lang="en-US" sz="3600" b="0" dirty="0"/>
          </a:p>
          <a:p>
            <a:endParaRPr lang="en-US" sz="36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59</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dirty="0" err="1"/>
              <a:t>wait_stats</a:t>
            </a:r>
            <a:r>
              <a:rPr lang="en-US" b="1" dirty="0"/>
              <a:t> DMV’s</a:t>
            </a:r>
          </a:p>
        </p:txBody>
      </p:sp>
      <p:sp>
        <p:nvSpPr>
          <p:cNvPr id="2" name="Content Placeholder 1"/>
          <p:cNvSpPr>
            <a:spLocks noGrp="1"/>
          </p:cNvSpPr>
          <p:nvPr>
            <p:ph idx="1"/>
          </p:nvPr>
        </p:nvSpPr>
        <p:spPr/>
        <p:txBody>
          <a:bodyPr>
            <a:normAutofit/>
          </a:bodyPr>
          <a:lstStyle/>
          <a:p>
            <a:r>
              <a:rPr lang="en-US" sz="4000" dirty="0"/>
              <a:t>Wait Stats can be powerful diagnostic tools.</a:t>
            </a:r>
          </a:p>
          <a:p>
            <a:endParaRPr lang="en-US" sz="4000" dirty="0"/>
          </a:p>
          <a:p>
            <a:r>
              <a:rPr lang="en-US" sz="3600" dirty="0" err="1"/>
              <a:t>dm_os_wait_stats</a:t>
            </a:r>
            <a:r>
              <a:rPr lang="en-US" sz="3600" dirty="0"/>
              <a:t> - Aggregate for the Instance</a:t>
            </a:r>
          </a:p>
          <a:p>
            <a:r>
              <a:rPr lang="en-US" sz="3600" dirty="0" err="1"/>
              <a:t>dm_os_waiting_tasks</a:t>
            </a:r>
            <a:r>
              <a:rPr lang="en-US" sz="3600" dirty="0"/>
              <a:t> – Live Sessions</a:t>
            </a:r>
          </a:p>
          <a:p>
            <a:r>
              <a:rPr lang="en-US" sz="3600" dirty="0" err="1"/>
              <a:t>dm_exec_session_wait_stats</a:t>
            </a:r>
            <a:r>
              <a:rPr lang="en-US" sz="3600" dirty="0"/>
              <a:t> – Aggregate Session</a:t>
            </a:r>
          </a:p>
          <a:p>
            <a:endParaRPr lang="en-US" sz="40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6</a:t>
            </a:fld>
            <a:endParaRPr lang="en-US"/>
          </a:p>
        </p:txBody>
      </p:sp>
    </p:spTree>
    <p:extLst>
      <p:ext uri="{BB962C8B-B14F-4D97-AF65-F5344CB8AC3E}">
        <p14:creationId xmlns:p14="http://schemas.microsoft.com/office/powerpoint/2010/main" val="53804223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sys.dm_db_index_usage_stats</a:t>
            </a:r>
            <a:endParaRPr lang="en-US" dirty="0"/>
          </a:p>
        </p:txBody>
      </p:sp>
      <p:sp>
        <p:nvSpPr>
          <p:cNvPr id="3" name="Content Placeholder 2"/>
          <p:cNvSpPr>
            <a:spLocks noGrp="1"/>
          </p:cNvSpPr>
          <p:nvPr>
            <p:ph idx="1"/>
          </p:nvPr>
        </p:nvSpPr>
        <p:spPr>
          <a:xfrm>
            <a:off x="228600" y="1066801"/>
            <a:ext cx="11455400" cy="5219700"/>
          </a:xfrm>
        </p:spPr>
        <p:txBody>
          <a:bodyPr>
            <a:normAutofit/>
          </a:bodyPr>
          <a:lstStyle/>
          <a:p>
            <a:pPr marL="571500" indent="-571500">
              <a:buFont typeface="Arial" panose="020B0604020202020204" pitchFamily="34" charset="0"/>
              <a:buChar char="•"/>
            </a:pPr>
            <a:r>
              <a:rPr lang="en-US" sz="4400" b="0" dirty="0"/>
              <a:t>Tracks access operations on </a:t>
            </a:r>
            <a:r>
              <a:rPr lang="en-US" sz="4400" dirty="0"/>
              <a:t>all indexes and HEAPs</a:t>
            </a:r>
            <a:r>
              <a:rPr lang="en-US" sz="4400" b="0" dirty="0"/>
              <a:t>, cumulatively.  </a:t>
            </a:r>
          </a:p>
          <a:p>
            <a:pPr marL="571500" indent="-571500">
              <a:buFont typeface="Arial" panose="020B0604020202020204" pitchFamily="34" charset="0"/>
              <a:buChar char="•"/>
            </a:pPr>
            <a:r>
              <a:rPr lang="en-US" sz="4400" b="0" dirty="0"/>
              <a:t>Data resets with the instance, or if the database is detached.</a:t>
            </a:r>
          </a:p>
          <a:p>
            <a:pPr marL="571500" indent="-571500">
              <a:buFont typeface="Arial" panose="020B0604020202020204" pitchFamily="34" charset="0"/>
              <a:buChar char="•"/>
            </a:pPr>
            <a:r>
              <a:rPr lang="en-US" sz="4400" b="0" dirty="0"/>
              <a:t>Retains data through maintenance operations.</a:t>
            </a:r>
          </a:p>
          <a:p>
            <a:pPr marL="571500" indent="-571500">
              <a:buFont typeface="Arial" panose="020B0604020202020204" pitchFamily="34" charset="0"/>
              <a:buChar char="•"/>
            </a:pPr>
            <a:r>
              <a:rPr lang="en-US" sz="4400" b="0" dirty="0"/>
              <a:t>Joins to </a:t>
            </a:r>
            <a:r>
              <a:rPr lang="en-US" sz="4400" dirty="0" err="1"/>
              <a:t>sys.indexes</a:t>
            </a:r>
            <a:r>
              <a:rPr lang="en-US" sz="4400" b="0" dirty="0"/>
              <a:t> on </a:t>
            </a:r>
            <a:r>
              <a:rPr lang="en-US" sz="4400" b="0" dirty="0" err="1"/>
              <a:t>object_id</a:t>
            </a:r>
            <a:r>
              <a:rPr lang="en-US" sz="4400" b="0" dirty="0"/>
              <a:t>, </a:t>
            </a:r>
            <a:r>
              <a:rPr lang="en-US" sz="4400" b="0" dirty="0" err="1"/>
              <a:t>index_id</a:t>
            </a:r>
            <a:endParaRPr lang="en-US" sz="4400" b="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60</a:t>
            </a:fld>
            <a:endParaRPr 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sys.dm_db_index_usage_stats</a:t>
            </a:r>
            <a:endParaRPr lang="en-US" dirty="0"/>
          </a:p>
        </p:txBody>
      </p:sp>
      <p:sp>
        <p:nvSpPr>
          <p:cNvPr id="3" name="Content Placeholder 2"/>
          <p:cNvSpPr>
            <a:spLocks noGrp="1"/>
          </p:cNvSpPr>
          <p:nvPr>
            <p:ph idx="1"/>
          </p:nvPr>
        </p:nvSpPr>
        <p:spPr>
          <a:xfrm>
            <a:off x="228600" y="914400"/>
            <a:ext cx="11455400" cy="5257800"/>
          </a:xfrm>
        </p:spPr>
        <p:txBody>
          <a:bodyPr>
            <a:normAutofit/>
          </a:bodyPr>
          <a:lstStyle/>
          <a:p>
            <a:pPr marL="0" indent="0"/>
            <a:r>
              <a:rPr lang="en-US" sz="5400" dirty="0"/>
              <a:t>How to use?</a:t>
            </a:r>
          </a:p>
          <a:p>
            <a:pPr marL="0" indent="0"/>
            <a:r>
              <a:rPr lang="en-US" sz="3600" b="0" dirty="0"/>
              <a:t>Look at writes vs reads</a:t>
            </a:r>
          </a:p>
          <a:p>
            <a:pPr marL="457200" indent="-457200">
              <a:buFont typeface="Arial" panose="020B0604020202020204" pitchFamily="34" charset="0"/>
              <a:buChar char="•"/>
            </a:pPr>
            <a:r>
              <a:rPr lang="en-US" sz="3600" dirty="0"/>
              <a:t>Zero</a:t>
            </a:r>
            <a:r>
              <a:rPr lang="en-US" sz="3600" b="0" dirty="0"/>
              <a:t> </a:t>
            </a:r>
            <a:r>
              <a:rPr lang="en-US" sz="3600" b="0" dirty="0" err="1"/>
              <a:t>user_lookups</a:t>
            </a:r>
            <a:r>
              <a:rPr lang="en-US" sz="3600" b="0" dirty="0"/>
              <a:t>, </a:t>
            </a:r>
            <a:r>
              <a:rPr lang="en-US" sz="3600" b="0" dirty="0" err="1"/>
              <a:t>user_seeks</a:t>
            </a:r>
            <a:r>
              <a:rPr lang="en-US" sz="3600" b="0" dirty="0"/>
              <a:t>, </a:t>
            </a:r>
            <a:r>
              <a:rPr lang="en-US" sz="3600" b="0" dirty="0" err="1"/>
              <a:t>user_scans</a:t>
            </a:r>
            <a:r>
              <a:rPr lang="en-US" sz="3600" b="0" dirty="0"/>
              <a:t> (reads)</a:t>
            </a:r>
            <a:br>
              <a:rPr lang="en-US" sz="3600" b="0" dirty="0"/>
            </a:br>
            <a:r>
              <a:rPr lang="en-US" sz="3600" b="0" dirty="0"/>
              <a:t>= This index isn’t being read from.</a:t>
            </a:r>
          </a:p>
          <a:p>
            <a:pPr marL="457200" indent="-457200">
              <a:buFont typeface="Arial" panose="020B0604020202020204" pitchFamily="34" charset="0"/>
              <a:buChar char="•"/>
            </a:pPr>
            <a:r>
              <a:rPr lang="en-US" sz="3600" b="0" dirty="0" err="1"/>
              <a:t>User_updates</a:t>
            </a:r>
            <a:r>
              <a:rPr lang="en-US" sz="3600" b="0" dirty="0"/>
              <a:t> (writes) greater than reads</a:t>
            </a:r>
            <a:br>
              <a:rPr lang="en-US" sz="3600" b="0" dirty="0"/>
            </a:br>
            <a:r>
              <a:rPr lang="en-US" sz="3600" b="0" dirty="0"/>
              <a:t>= This index might hurt more than it helps.</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61</a:t>
            </a:fld>
            <a:endParaRPr lang="en-US"/>
          </a:p>
        </p:txBody>
      </p:sp>
    </p:spTree>
    <p:extLst>
      <p:ext uri="{BB962C8B-B14F-4D97-AF65-F5344CB8AC3E}">
        <p14:creationId xmlns:p14="http://schemas.microsoft.com/office/powerpoint/2010/main" val="399878730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sys.dm_db_index_usage_stats</a:t>
            </a:r>
            <a:endParaRPr lang="en-US" dirty="0"/>
          </a:p>
        </p:txBody>
      </p:sp>
      <p:sp>
        <p:nvSpPr>
          <p:cNvPr id="3" name="Content Placeholder 2"/>
          <p:cNvSpPr>
            <a:spLocks noGrp="1"/>
          </p:cNvSpPr>
          <p:nvPr>
            <p:ph idx="1"/>
          </p:nvPr>
        </p:nvSpPr>
        <p:spPr>
          <a:xfrm>
            <a:off x="228600" y="761999"/>
            <a:ext cx="11811000" cy="5524501"/>
          </a:xfrm>
        </p:spPr>
        <p:txBody>
          <a:bodyPr>
            <a:normAutofit/>
          </a:bodyPr>
          <a:lstStyle/>
          <a:p>
            <a:pPr marL="0" indent="0"/>
            <a:r>
              <a:rPr lang="en-US" sz="5400" dirty="0"/>
              <a:t>When to use?</a:t>
            </a:r>
          </a:p>
          <a:p>
            <a:r>
              <a:rPr lang="en-US" sz="4000" b="0" dirty="0"/>
              <a:t>Similar to the missing index DMV’s.</a:t>
            </a:r>
          </a:p>
          <a:p>
            <a:r>
              <a:rPr lang="en-US" sz="4000" b="0" dirty="0"/>
              <a:t>Use after a </a:t>
            </a:r>
            <a:r>
              <a:rPr lang="en-US" sz="4000" b="0" i="1" dirty="0"/>
              <a:t>stable </a:t>
            </a:r>
            <a:r>
              <a:rPr lang="en-US" sz="4000" b="0" dirty="0"/>
              <a:t>period of </a:t>
            </a:r>
            <a:r>
              <a:rPr lang="en-US" sz="4000" b="0" i="1" dirty="0"/>
              <a:t>actual production </a:t>
            </a:r>
            <a:r>
              <a:rPr lang="en-US" sz="4000" b="0" dirty="0"/>
              <a:t>use.</a:t>
            </a:r>
          </a:p>
          <a:p>
            <a:r>
              <a:rPr lang="en-US" sz="4000" b="0" dirty="0"/>
              <a:t>Try to capture a business cycle (weekly payroll, month-end reporting, quarterly or annual, etc.)</a:t>
            </a:r>
          </a:p>
          <a:p>
            <a:endParaRPr lang="en-US" sz="4000" dirty="0"/>
          </a:p>
          <a:p>
            <a:r>
              <a:rPr lang="en-US" sz="4000" dirty="0"/>
              <a:t>Lab: </a:t>
            </a:r>
            <a:r>
              <a:rPr lang="en-US" sz="4000" b="0" dirty="0" err="1"/>
              <a:t>index_usage_stats.sql</a:t>
            </a:r>
            <a:endParaRPr lang="en-US" sz="4000" b="0" dirty="0"/>
          </a:p>
          <a:p>
            <a:endParaRPr lang="en-US" sz="4000" b="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62</a:t>
            </a:fld>
            <a:endParaRPr lang="en-US"/>
          </a:p>
        </p:txBody>
      </p:sp>
    </p:spTree>
    <p:extLst>
      <p:ext uri="{BB962C8B-B14F-4D97-AF65-F5344CB8AC3E}">
        <p14:creationId xmlns:p14="http://schemas.microsoft.com/office/powerpoint/2010/main" val="379885081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BBEE2-6D7E-4D11-915E-E88EA91DB2A9}"/>
              </a:ext>
            </a:extLst>
          </p:cNvPr>
          <p:cNvSpPr>
            <a:spLocks noGrp="1"/>
          </p:cNvSpPr>
          <p:nvPr>
            <p:ph type="title"/>
          </p:nvPr>
        </p:nvSpPr>
        <p:spPr/>
        <p:txBody>
          <a:bodyPr/>
          <a:lstStyle/>
          <a:p>
            <a:r>
              <a:rPr lang="en-US" dirty="0"/>
              <a:t>Index DMV’s in Summary</a:t>
            </a:r>
          </a:p>
        </p:txBody>
      </p:sp>
      <p:sp>
        <p:nvSpPr>
          <p:cNvPr id="3" name="Content Placeholder 2">
            <a:extLst>
              <a:ext uri="{FF2B5EF4-FFF2-40B4-BE49-F238E27FC236}">
                <a16:creationId xmlns:a16="http://schemas.microsoft.com/office/drawing/2014/main" id="{D70137A2-CDE9-4E46-934A-743B40ED5568}"/>
              </a:ext>
            </a:extLst>
          </p:cNvPr>
          <p:cNvSpPr>
            <a:spLocks noGrp="1"/>
          </p:cNvSpPr>
          <p:nvPr>
            <p:ph idx="1"/>
          </p:nvPr>
        </p:nvSpPr>
        <p:spPr/>
        <p:txBody>
          <a:bodyPr>
            <a:normAutofit fontScale="92500" lnSpcReduction="20000"/>
          </a:bodyPr>
          <a:lstStyle/>
          <a:p>
            <a:r>
              <a:rPr lang="en-US" sz="4000" dirty="0"/>
              <a:t>Physical stats DMV’s:</a:t>
            </a:r>
          </a:p>
          <a:p>
            <a:r>
              <a:rPr lang="en-US" sz="4000" b="0" dirty="0"/>
              <a:t>Help you evaluate need for index maintenance</a:t>
            </a:r>
          </a:p>
          <a:p>
            <a:endParaRPr lang="en-US" sz="4000" dirty="0"/>
          </a:p>
          <a:p>
            <a:r>
              <a:rPr lang="en-US" sz="4000" dirty="0"/>
              <a:t>Missing Index DMV’s:</a:t>
            </a:r>
          </a:p>
          <a:p>
            <a:r>
              <a:rPr lang="en-US" sz="4000" b="0" dirty="0"/>
              <a:t>Help you design new </a:t>
            </a:r>
            <a:r>
              <a:rPr lang="en-US" sz="4000" b="0" dirty="0" err="1"/>
              <a:t>nonclustered</a:t>
            </a:r>
            <a:r>
              <a:rPr lang="en-US" sz="4000" b="0" dirty="0"/>
              <a:t> indexes </a:t>
            </a:r>
          </a:p>
          <a:p>
            <a:endParaRPr lang="en-US" sz="4000" b="0" dirty="0"/>
          </a:p>
          <a:p>
            <a:r>
              <a:rPr lang="en-US" sz="4000" dirty="0"/>
              <a:t>Index Usage Stats DMV:</a:t>
            </a:r>
          </a:p>
          <a:p>
            <a:r>
              <a:rPr lang="en-US" sz="4000" b="0" dirty="0"/>
              <a:t>Helps you evaluate existing index usage</a:t>
            </a:r>
          </a:p>
          <a:p>
            <a:endParaRPr lang="en-US" sz="4000" b="0" dirty="0"/>
          </a:p>
        </p:txBody>
      </p:sp>
    </p:spTree>
    <p:extLst>
      <p:ext uri="{BB962C8B-B14F-4D97-AF65-F5344CB8AC3E}">
        <p14:creationId xmlns:p14="http://schemas.microsoft.com/office/powerpoint/2010/main" val="24919366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5C897-D1CF-4EDF-8A48-A7925BF03F6B}"/>
              </a:ext>
            </a:extLst>
          </p:cNvPr>
          <p:cNvSpPr>
            <a:spLocks noGrp="1"/>
          </p:cNvSpPr>
          <p:nvPr>
            <p:ph type="title"/>
          </p:nvPr>
        </p:nvSpPr>
        <p:spPr>
          <a:xfrm>
            <a:off x="0" y="0"/>
            <a:ext cx="12192000" cy="762000"/>
          </a:xfrm>
        </p:spPr>
        <p:txBody>
          <a:bodyPr/>
          <a:lstStyle/>
          <a:p>
            <a:r>
              <a:rPr lang="en-US" sz="4400" dirty="0"/>
              <a:t>DMV Rapid-fire ROUND BEGINS</a:t>
            </a:r>
          </a:p>
        </p:txBody>
      </p:sp>
    </p:spTree>
    <p:extLst>
      <p:ext uri="{BB962C8B-B14F-4D97-AF65-F5344CB8AC3E}">
        <p14:creationId xmlns:p14="http://schemas.microsoft.com/office/powerpoint/2010/main" val="377668828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6417"/>
            <a:ext cx="12192000" cy="762000"/>
          </a:xfrm>
        </p:spPr>
        <p:txBody>
          <a:bodyPr>
            <a:normAutofit/>
          </a:bodyPr>
          <a:lstStyle/>
          <a:p>
            <a:pPr lvl="0"/>
            <a:r>
              <a:rPr lang="en-US" sz="3600" dirty="0" err="1"/>
              <a:t>sys.dm_os_performance_counters</a:t>
            </a:r>
            <a:endParaRPr lang="en-US" sz="3600" dirty="0"/>
          </a:p>
        </p:txBody>
      </p:sp>
      <p:sp>
        <p:nvSpPr>
          <p:cNvPr id="3" name="Content Placeholder 2"/>
          <p:cNvSpPr>
            <a:spLocks noGrp="1"/>
          </p:cNvSpPr>
          <p:nvPr>
            <p:ph idx="1"/>
          </p:nvPr>
        </p:nvSpPr>
        <p:spPr>
          <a:xfrm>
            <a:off x="457200" y="838201"/>
            <a:ext cx="11353800" cy="5448300"/>
          </a:xfrm>
        </p:spPr>
        <p:txBody>
          <a:bodyPr>
            <a:normAutofit/>
          </a:bodyPr>
          <a:lstStyle/>
          <a:p>
            <a:pPr marL="457200" indent="-457200">
              <a:buFont typeface="Arial" panose="020B0604020202020204" pitchFamily="34" charset="0"/>
              <a:buChar char="•"/>
            </a:pPr>
            <a:r>
              <a:rPr lang="en-US" sz="4000" dirty="0"/>
              <a:t>Query Perfmon stats with T-SQL (not WSQL!)</a:t>
            </a:r>
          </a:p>
          <a:p>
            <a:pPr marL="457200" indent="-457200">
              <a:buFont typeface="Arial" panose="020B0604020202020204" pitchFamily="34" charset="0"/>
              <a:buChar char="•"/>
            </a:pPr>
            <a:r>
              <a:rPr lang="en-US" sz="4000" b="0" dirty="0"/>
              <a:t>Replaces the deprecated </a:t>
            </a:r>
            <a:r>
              <a:rPr lang="en-US" sz="4000" b="0" dirty="0" err="1"/>
              <a:t>sys.sysperfinfo</a:t>
            </a:r>
            <a:endParaRPr lang="en-US" sz="4000" b="0" dirty="0"/>
          </a:p>
          <a:p>
            <a:pPr marL="457200" indent="-457200">
              <a:buFont typeface="Arial" panose="020B0604020202020204" pitchFamily="34" charset="0"/>
              <a:buChar char="•"/>
            </a:pPr>
            <a:r>
              <a:rPr lang="en-US" sz="4000" b="0" dirty="0"/>
              <a:t>Includes hundreds of “</a:t>
            </a:r>
            <a:r>
              <a:rPr lang="en-US" sz="4000" b="0" dirty="0" err="1"/>
              <a:t>SQLServer</a:t>
            </a:r>
            <a:r>
              <a:rPr lang="en-US" sz="4000" b="0" dirty="0"/>
              <a:t>:” related performance counters, including all instances.</a:t>
            </a:r>
          </a:p>
          <a:p>
            <a:pPr marL="457200" indent="-457200">
              <a:buFont typeface="Arial" panose="020B0604020202020204" pitchFamily="34" charset="0"/>
              <a:buChar char="•"/>
            </a:pPr>
            <a:r>
              <a:rPr lang="en-US" sz="4000" b="0" dirty="0">
                <a:solidFill>
                  <a:schemeClr val="tx1"/>
                </a:solidFill>
              </a:rPr>
              <a:t>Slightly more involved to read than the values out of perfmon</a:t>
            </a:r>
          </a:p>
          <a:p>
            <a:endParaRPr lang="en-US" sz="40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65</a:t>
            </a:fld>
            <a:endParaRPr lang="en-US"/>
          </a:p>
        </p:txBody>
      </p:sp>
      <p:sp>
        <p:nvSpPr>
          <p:cNvPr id="5" name="Content Placeholder 2"/>
          <p:cNvSpPr txBox="1">
            <a:spLocks/>
          </p:cNvSpPr>
          <p:nvPr/>
        </p:nvSpPr>
        <p:spPr>
          <a:xfrm>
            <a:off x="1981200" y="4343401"/>
            <a:ext cx="8229600" cy="1371601"/>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None/>
              <a:defRPr sz="2400" b="1" kern="1200" cap="none" baseline="0">
                <a:solidFill>
                  <a:srgbClr val="7EBF36"/>
                </a:solidFill>
                <a:latin typeface="+mn-lt"/>
                <a:ea typeface="+mn-ea"/>
                <a:cs typeface="+mn-cs"/>
              </a:defRPr>
            </a:lvl1pPr>
            <a:lvl2pPr marL="742950" indent="-285750" algn="l" defTabSz="457200" rtl="0" eaLnBrk="1" latinLnBrk="0" hangingPunct="1">
              <a:spcBef>
                <a:spcPct val="20000"/>
              </a:spcBef>
              <a:buFont typeface="Arial"/>
              <a:buNone/>
              <a:defRPr sz="2000" kern="1200" baseline="0">
                <a:solidFill>
                  <a:srgbClr val="3D156F"/>
                </a:solidFill>
                <a:latin typeface="+mn-lt"/>
                <a:ea typeface="+mn-ea"/>
                <a:cs typeface="+mn-cs"/>
              </a:defRPr>
            </a:lvl2pPr>
            <a:lvl3pPr marL="1143000" indent="-228600" algn="l" defTabSz="457200" rtl="0" eaLnBrk="1" latinLnBrk="0" hangingPunct="1">
              <a:spcBef>
                <a:spcPct val="20000"/>
              </a:spcBef>
              <a:buFont typeface="Arial"/>
              <a:buNone/>
              <a:defRPr sz="1800" b="1" kern="1200" baseline="0">
                <a:solidFill>
                  <a:srgbClr val="3D156F"/>
                </a:solidFill>
                <a:latin typeface="+mn-lt"/>
                <a:ea typeface="+mn-ea"/>
                <a:cs typeface="+mn-cs"/>
              </a:defRPr>
            </a:lvl3pPr>
            <a:lvl4pPr marL="1600200" indent="-228600" algn="l" defTabSz="457200" rtl="0" eaLnBrk="1" latinLnBrk="0" hangingPunct="1">
              <a:spcBef>
                <a:spcPct val="20000"/>
              </a:spcBef>
              <a:buFont typeface="Arial"/>
              <a:buChar char="–"/>
              <a:defRPr sz="1400" kern="1200" baseline="0">
                <a:solidFill>
                  <a:srgbClr val="3D156F"/>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tx1"/>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err="1"/>
              <a:t>sys.dm_os_performance_counters</a:t>
            </a:r>
            <a:endParaRPr lang="en-US" sz="3600" dirty="0"/>
          </a:p>
        </p:txBody>
      </p:sp>
      <p:sp>
        <p:nvSpPr>
          <p:cNvPr id="3" name="Content Placeholder 2"/>
          <p:cNvSpPr>
            <a:spLocks noGrp="1"/>
          </p:cNvSpPr>
          <p:nvPr>
            <p:ph idx="1"/>
          </p:nvPr>
        </p:nvSpPr>
        <p:spPr/>
        <p:txBody>
          <a:bodyPr>
            <a:normAutofit/>
          </a:bodyPr>
          <a:lstStyle/>
          <a:p>
            <a:pPr marL="57150" indent="0"/>
            <a:r>
              <a:rPr lang="en-US" sz="4400" dirty="0"/>
              <a:t>Lab</a:t>
            </a:r>
          </a:p>
          <a:p>
            <a:r>
              <a:rPr lang="en-US" sz="4400" b="0" dirty="0" err="1"/>
              <a:t>dm_os_performance_counters.sql</a:t>
            </a:r>
            <a:endParaRPr lang="en-US" sz="4400" b="0" dirty="0"/>
          </a:p>
          <a:p>
            <a:r>
              <a:rPr lang="en-US" sz="4400" b="0" dirty="0"/>
              <a:t>page life </a:t>
            </a:r>
            <a:r>
              <a:rPr lang="en-US" sz="4400" b="0" dirty="0" err="1"/>
              <a:t>expectancy.sql</a:t>
            </a:r>
            <a:endParaRPr lang="en-US" sz="4400" b="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66</a:t>
            </a:fld>
            <a:endParaRPr lang="en-US"/>
          </a:p>
        </p:txBody>
      </p:sp>
    </p:spTree>
    <p:extLst>
      <p:ext uri="{BB962C8B-B14F-4D97-AF65-F5344CB8AC3E}">
        <p14:creationId xmlns:p14="http://schemas.microsoft.com/office/powerpoint/2010/main" val="2095978093"/>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sys.dm_os_sys_memory</a:t>
            </a:r>
            <a:endParaRPr lang="en-US" b="1" dirty="0"/>
          </a:p>
        </p:txBody>
      </p:sp>
      <p:sp>
        <p:nvSpPr>
          <p:cNvPr id="3" name="Content Placeholder 2"/>
          <p:cNvSpPr>
            <a:spLocks noGrp="1"/>
          </p:cNvSpPr>
          <p:nvPr>
            <p:ph idx="1"/>
          </p:nvPr>
        </p:nvSpPr>
        <p:spPr/>
        <p:txBody>
          <a:bodyPr>
            <a:normAutofit/>
          </a:bodyPr>
          <a:lstStyle/>
          <a:p>
            <a:pPr marL="342900" lvl="1" indent="-342900">
              <a:buFont typeface="Arial" pitchFamily="34" charset="0"/>
              <a:buChar char="•"/>
            </a:pPr>
            <a:r>
              <a:rPr lang="en-US" sz="4000" dirty="0"/>
              <a:t>Includes total and available physical memory and cache levels, current page life expectancy, and more memory-related data.</a:t>
            </a:r>
            <a:br>
              <a:rPr lang="en-US" sz="4000" dirty="0"/>
            </a:br>
            <a:endParaRPr lang="en-US" sz="4000" dirty="0"/>
          </a:p>
          <a:p>
            <a:pPr marL="457200" indent="-457200">
              <a:buFont typeface="Arial" panose="020B0604020202020204" pitchFamily="34" charset="0"/>
              <a:buChar char="•"/>
            </a:pPr>
            <a:r>
              <a:rPr lang="en-US" sz="3200" dirty="0"/>
              <a:t>Also flags for Low/High memory signals from Windows</a:t>
            </a:r>
          </a:p>
          <a:p>
            <a:pPr lvl="1"/>
            <a:r>
              <a:rPr lang="en-US" sz="2800" dirty="0"/>
              <a:t>Application can use to automatically scale itself up/down based on available server memory.</a:t>
            </a:r>
          </a:p>
          <a:p>
            <a:pPr lvl="1"/>
            <a:endParaRPr lang="en-US" sz="2800" dirty="0"/>
          </a:p>
          <a:p>
            <a:pPr lvl="1"/>
            <a:endParaRPr lang="en-US" sz="2800" dirty="0"/>
          </a:p>
          <a:p>
            <a:endParaRPr lang="en-US" sz="32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67</a:t>
            </a:fld>
            <a:endParaRPr lang="en-US"/>
          </a:p>
        </p:txBody>
      </p:sp>
    </p:spTree>
    <p:extLst>
      <p:ext uri="{BB962C8B-B14F-4D97-AF65-F5344CB8AC3E}">
        <p14:creationId xmlns:p14="http://schemas.microsoft.com/office/powerpoint/2010/main" val="138397609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a:t>
            </a:r>
            <a:r>
              <a:rPr lang="en-US" dirty="0" err="1"/>
              <a:t>dm_os_host_info</a:t>
            </a:r>
            <a:endParaRPr lang="en-US" dirty="0"/>
          </a:p>
        </p:txBody>
      </p:sp>
      <p:sp>
        <p:nvSpPr>
          <p:cNvPr id="3" name="Content Placeholder 2"/>
          <p:cNvSpPr>
            <a:spLocks noGrp="1"/>
          </p:cNvSpPr>
          <p:nvPr>
            <p:ph idx="1"/>
          </p:nvPr>
        </p:nvSpPr>
        <p:spPr>
          <a:xfrm>
            <a:off x="304800" y="990600"/>
            <a:ext cx="11734800" cy="5562599"/>
          </a:xfrm>
        </p:spPr>
        <p:txBody>
          <a:bodyPr>
            <a:normAutofit/>
          </a:bodyPr>
          <a:lstStyle/>
          <a:p>
            <a:pPr marL="457200" indent="-457200">
              <a:buFont typeface="Arial" panose="020B0604020202020204" pitchFamily="34" charset="0"/>
              <a:buChar char="•"/>
            </a:pPr>
            <a:r>
              <a:rPr lang="en-US" sz="3600" b="0" dirty="0"/>
              <a:t>Host server information including version info for both </a:t>
            </a:r>
            <a:r>
              <a:rPr lang="en-US" sz="3600" dirty="0"/>
              <a:t>Windows</a:t>
            </a:r>
            <a:r>
              <a:rPr lang="en-US" sz="3600" b="0" dirty="0"/>
              <a:t> and </a:t>
            </a:r>
            <a:r>
              <a:rPr lang="en-US" sz="3600" dirty="0"/>
              <a:t>Linux</a:t>
            </a:r>
            <a:r>
              <a:rPr lang="en-US" sz="3600" b="0" dirty="0"/>
              <a:t>, new to SQL Server 2017.</a:t>
            </a:r>
          </a:p>
          <a:p>
            <a:pPr marL="457200" indent="-457200">
              <a:buFont typeface="Arial" panose="020B0604020202020204" pitchFamily="34" charset="0"/>
              <a:buChar char="•"/>
            </a:pPr>
            <a:r>
              <a:rPr lang="en-US" sz="3600" b="0" dirty="0"/>
              <a:t>In your inventory or diagnostic queries, replace </a:t>
            </a:r>
            <a:r>
              <a:rPr lang="en-US" sz="3600" dirty="0" err="1"/>
              <a:t>sys.dm_os_windows_info</a:t>
            </a:r>
            <a:r>
              <a:rPr lang="en-US" sz="3600" dirty="0"/>
              <a:t>.</a:t>
            </a:r>
          </a:p>
          <a:p>
            <a:pPr marL="457200" indent="-457200">
              <a:buFont typeface="Arial" panose="020B0604020202020204" pitchFamily="34" charset="0"/>
              <a:buChar char="•"/>
            </a:pPr>
            <a:endParaRPr lang="en-US" sz="3600" dirty="0"/>
          </a:p>
          <a:p>
            <a:pPr marL="457200" indent="-457200">
              <a:buFont typeface="Arial" panose="020B0604020202020204" pitchFamily="34" charset="0"/>
              <a:buChar char="•"/>
            </a:pPr>
            <a:endParaRPr lang="en-US" sz="3600" dirty="0"/>
          </a:p>
          <a:p>
            <a:pPr marL="457200" indent="-457200">
              <a:buFont typeface="Arial" panose="020B0604020202020204" pitchFamily="34" charset="0"/>
              <a:buChar char="•"/>
            </a:pPr>
            <a:endParaRPr lang="en-US" sz="3600" dirty="0"/>
          </a:p>
          <a:p>
            <a:pPr marL="457200" indent="-457200">
              <a:buFont typeface="Arial" panose="020B0604020202020204" pitchFamily="34" charset="0"/>
              <a:buChar char="•"/>
            </a:pPr>
            <a:endParaRPr lang="en-US" sz="1400" dirty="0"/>
          </a:p>
          <a:p>
            <a:pPr marL="0" indent="0"/>
            <a:endParaRPr lang="en-US" sz="1400" dirty="0"/>
          </a:p>
          <a:p>
            <a:pPr marL="0" indent="0"/>
            <a:r>
              <a:rPr lang="en-US" sz="1000" dirty="0"/>
              <a:t>Screenshots: </a:t>
            </a:r>
            <a:r>
              <a:rPr lang="en-US" sz="1000" dirty="0">
                <a:hlinkClick r:id="rId2"/>
              </a:rPr>
              <a:t>https://sqlxpertise.com/2017/10/16/sys-dm_os_host_info-dmv-to-find-operating-system-information-in-sql-server-2017/</a:t>
            </a:r>
            <a:endParaRPr lang="en-US" sz="1000" dirty="0"/>
          </a:p>
          <a:p>
            <a:pPr marL="457200" indent="-457200">
              <a:buFont typeface="Arial" panose="020B0604020202020204" pitchFamily="34" charset="0"/>
              <a:buChar char="•"/>
            </a:pPr>
            <a:endParaRPr lang="en-US" sz="3600" b="0" dirty="0"/>
          </a:p>
        </p:txBody>
      </p:sp>
      <p:pic>
        <p:nvPicPr>
          <p:cNvPr id="1026" name="Picture 2" descr="capture20171016105801406">
            <a:extLst>
              <a:ext uri="{FF2B5EF4-FFF2-40B4-BE49-F238E27FC236}">
                <a16:creationId xmlns:a16="http://schemas.microsoft.com/office/drawing/2014/main" id="{EC7CCFEC-7540-41C8-A24C-D79B0AEDD4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9625" y="3400425"/>
            <a:ext cx="6825224" cy="97503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apture20171016105834926">
            <a:extLst>
              <a:ext uri="{FF2B5EF4-FFF2-40B4-BE49-F238E27FC236}">
                <a16:creationId xmlns:a16="http://schemas.microsoft.com/office/drawing/2014/main" id="{CE28B9D9-B8AC-42AC-9E1F-F1CE679CCA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9625" y="4495800"/>
            <a:ext cx="6882581" cy="106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781298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sys.dm_server_services</a:t>
            </a:r>
            <a:endParaRPr lang="en-US" dirty="0"/>
          </a:p>
        </p:txBody>
      </p:sp>
      <p:sp>
        <p:nvSpPr>
          <p:cNvPr id="3" name="Content Placeholder 2"/>
          <p:cNvSpPr>
            <a:spLocks noGrp="1"/>
          </p:cNvSpPr>
          <p:nvPr>
            <p:ph idx="1"/>
          </p:nvPr>
        </p:nvSpPr>
        <p:spPr>
          <a:xfrm>
            <a:off x="304800" y="990600"/>
            <a:ext cx="11734800" cy="5562599"/>
          </a:xfrm>
        </p:spPr>
        <p:txBody>
          <a:bodyPr>
            <a:normAutofit fontScale="92500" lnSpcReduction="20000"/>
          </a:bodyPr>
          <a:lstStyle/>
          <a:p>
            <a:r>
              <a:rPr lang="en-US" sz="3500" dirty="0"/>
              <a:t>SQL Server instance service information, including the last time the service was started, SQL Agent’s status, IFI…</a:t>
            </a:r>
          </a:p>
          <a:p>
            <a:endParaRPr lang="en-US" sz="2600" dirty="0"/>
          </a:p>
          <a:p>
            <a:pPr marL="0" indent="0"/>
            <a:r>
              <a:rPr lang="en-US" sz="2600" b="0" dirty="0">
                <a:solidFill>
                  <a:srgbClr val="0000FF"/>
                </a:solidFill>
              </a:rPr>
              <a:t>SELECT</a:t>
            </a:r>
            <a:r>
              <a:rPr lang="pt-BR" sz="2600" b="0" dirty="0">
                <a:solidFill>
                  <a:prstClr val="black"/>
                </a:solidFill>
              </a:rPr>
              <a:t> 	servicename </a:t>
            </a:r>
            <a:r>
              <a:rPr lang="pt-BR" sz="2600" b="0" dirty="0">
                <a:solidFill>
                  <a:srgbClr val="008000"/>
                </a:solidFill>
              </a:rPr>
              <a:t>-- SQL Server Instance name</a:t>
            </a:r>
          </a:p>
          <a:p>
            <a:pPr marL="0" indent="0"/>
            <a:r>
              <a:rPr lang="en-US" sz="2600" b="0" dirty="0">
                <a:solidFill>
                  <a:srgbClr val="808080"/>
                </a:solidFill>
              </a:rPr>
              <a:t>,	</a:t>
            </a:r>
            <a:r>
              <a:rPr lang="en-US" sz="2600" b="0" dirty="0" err="1">
                <a:solidFill>
                  <a:prstClr val="black"/>
                </a:solidFill>
              </a:rPr>
              <a:t>startup_type_desc</a:t>
            </a:r>
            <a:r>
              <a:rPr lang="en-US" sz="2600" b="0" dirty="0">
                <a:solidFill>
                  <a:prstClr val="black"/>
                </a:solidFill>
              </a:rPr>
              <a:t> </a:t>
            </a:r>
            <a:r>
              <a:rPr lang="en-US" sz="2600" b="0" dirty="0">
                <a:solidFill>
                  <a:srgbClr val="008000"/>
                </a:solidFill>
              </a:rPr>
              <a:t>-- Manual, Automatic</a:t>
            </a:r>
          </a:p>
          <a:p>
            <a:pPr marL="0" indent="0"/>
            <a:r>
              <a:rPr lang="en-US" sz="2600" b="0" dirty="0">
                <a:solidFill>
                  <a:srgbClr val="808080"/>
                </a:solidFill>
              </a:rPr>
              <a:t>,</a:t>
            </a:r>
            <a:r>
              <a:rPr lang="en-US" sz="2600" b="0" dirty="0">
                <a:solidFill>
                  <a:prstClr val="black"/>
                </a:solidFill>
              </a:rPr>
              <a:t> 	</a:t>
            </a:r>
            <a:r>
              <a:rPr lang="en-US" sz="2600" b="0" dirty="0" err="1">
                <a:solidFill>
                  <a:prstClr val="black"/>
                </a:solidFill>
              </a:rPr>
              <a:t>status_desc</a:t>
            </a:r>
            <a:r>
              <a:rPr lang="en-US" sz="2600" b="0" dirty="0">
                <a:solidFill>
                  <a:prstClr val="black"/>
                </a:solidFill>
              </a:rPr>
              <a:t> </a:t>
            </a:r>
            <a:r>
              <a:rPr lang="en-US" sz="2600" b="0" dirty="0">
                <a:solidFill>
                  <a:srgbClr val="008000"/>
                </a:solidFill>
              </a:rPr>
              <a:t>-- Running, Stopped, etc.</a:t>
            </a:r>
          </a:p>
          <a:p>
            <a:pPr marL="0" indent="0"/>
            <a:r>
              <a:rPr lang="en-US" sz="2600" b="0" dirty="0">
                <a:solidFill>
                  <a:srgbClr val="808080"/>
                </a:solidFill>
              </a:rPr>
              <a:t>,</a:t>
            </a:r>
            <a:r>
              <a:rPr lang="en-US" sz="2600" b="0" dirty="0">
                <a:solidFill>
                  <a:prstClr val="black"/>
                </a:solidFill>
              </a:rPr>
              <a:t> 	</a:t>
            </a:r>
            <a:r>
              <a:rPr lang="en-US" sz="2600" b="0" dirty="0" err="1">
                <a:solidFill>
                  <a:prstClr val="black"/>
                </a:solidFill>
              </a:rPr>
              <a:t>process_id</a:t>
            </a:r>
            <a:endParaRPr lang="en-US" sz="2600" b="0" dirty="0">
              <a:solidFill>
                <a:prstClr val="black"/>
              </a:solidFill>
            </a:endParaRPr>
          </a:p>
          <a:p>
            <a:pPr marL="0" indent="0"/>
            <a:r>
              <a:rPr lang="en-US" sz="2600" b="0" dirty="0">
                <a:solidFill>
                  <a:srgbClr val="808080"/>
                </a:solidFill>
              </a:rPr>
              <a:t>,</a:t>
            </a:r>
            <a:r>
              <a:rPr lang="en-US" sz="2600" b="0" dirty="0">
                <a:solidFill>
                  <a:prstClr val="black"/>
                </a:solidFill>
              </a:rPr>
              <a:t> 	</a:t>
            </a:r>
            <a:r>
              <a:rPr lang="en-US" sz="2600" b="0" dirty="0" err="1">
                <a:solidFill>
                  <a:prstClr val="black"/>
                </a:solidFill>
              </a:rPr>
              <a:t>last_startup_time</a:t>
            </a:r>
            <a:r>
              <a:rPr lang="en-US" sz="2600" b="0" dirty="0">
                <a:solidFill>
                  <a:prstClr val="black"/>
                </a:solidFill>
              </a:rPr>
              <a:t> </a:t>
            </a:r>
            <a:r>
              <a:rPr lang="en-US" sz="2600" b="0" dirty="0">
                <a:solidFill>
                  <a:srgbClr val="008000"/>
                </a:solidFill>
              </a:rPr>
              <a:t>-- </a:t>
            </a:r>
            <a:r>
              <a:rPr lang="en-US" sz="2600" b="0" dirty="0" err="1">
                <a:solidFill>
                  <a:srgbClr val="008000"/>
                </a:solidFill>
              </a:rPr>
              <a:t>datetime</a:t>
            </a:r>
            <a:endParaRPr lang="en-US" sz="2600" b="0" dirty="0">
              <a:solidFill>
                <a:srgbClr val="008000"/>
              </a:solidFill>
            </a:endParaRPr>
          </a:p>
          <a:p>
            <a:pPr marL="0" indent="0"/>
            <a:r>
              <a:rPr lang="en-US" sz="2600" b="0" dirty="0">
                <a:solidFill>
                  <a:srgbClr val="808080"/>
                </a:solidFill>
              </a:rPr>
              <a:t>,</a:t>
            </a:r>
            <a:r>
              <a:rPr lang="en-US" sz="2600" b="0" dirty="0">
                <a:solidFill>
                  <a:prstClr val="black"/>
                </a:solidFill>
              </a:rPr>
              <a:t> 	</a:t>
            </a:r>
            <a:r>
              <a:rPr lang="en-US" sz="2600" b="0" dirty="0" err="1">
                <a:solidFill>
                  <a:prstClr val="black"/>
                </a:solidFill>
              </a:rPr>
              <a:t>service_account</a:t>
            </a:r>
            <a:endParaRPr lang="en-US" sz="2600" b="0" dirty="0">
              <a:solidFill>
                <a:prstClr val="black"/>
              </a:solidFill>
            </a:endParaRPr>
          </a:p>
          <a:p>
            <a:pPr marL="0" indent="0"/>
            <a:r>
              <a:rPr lang="en-US" sz="2600" b="0" dirty="0">
                <a:solidFill>
                  <a:srgbClr val="808080"/>
                </a:solidFill>
              </a:rPr>
              <a:t>,</a:t>
            </a:r>
            <a:r>
              <a:rPr lang="en-US" sz="2600" b="0" dirty="0">
                <a:solidFill>
                  <a:prstClr val="black"/>
                </a:solidFill>
              </a:rPr>
              <a:t> 	</a:t>
            </a:r>
            <a:r>
              <a:rPr lang="en-US" sz="2600" b="0" dirty="0">
                <a:solidFill>
                  <a:srgbClr val="0000FF"/>
                </a:solidFill>
              </a:rPr>
              <a:t>filename</a:t>
            </a:r>
          </a:p>
          <a:p>
            <a:pPr marL="0" indent="0"/>
            <a:r>
              <a:rPr lang="en-US" sz="2600" b="0" dirty="0">
                <a:solidFill>
                  <a:srgbClr val="808080"/>
                </a:solidFill>
              </a:rPr>
              <a:t>,</a:t>
            </a:r>
            <a:r>
              <a:rPr lang="en-US" sz="2600" b="0" dirty="0">
                <a:solidFill>
                  <a:prstClr val="black"/>
                </a:solidFill>
              </a:rPr>
              <a:t> 	</a:t>
            </a:r>
            <a:r>
              <a:rPr lang="en-US" sz="2600" b="0" dirty="0" err="1">
                <a:solidFill>
                  <a:prstClr val="black"/>
                </a:solidFill>
              </a:rPr>
              <a:t>is_clustered</a:t>
            </a:r>
            <a:r>
              <a:rPr lang="en-US" sz="2600" b="0" dirty="0">
                <a:solidFill>
                  <a:prstClr val="black"/>
                </a:solidFill>
              </a:rPr>
              <a:t> </a:t>
            </a:r>
            <a:r>
              <a:rPr lang="en-US" sz="2600" b="0" dirty="0">
                <a:solidFill>
                  <a:srgbClr val="008000"/>
                </a:solidFill>
              </a:rPr>
              <a:t>-- Y/N</a:t>
            </a:r>
          </a:p>
          <a:p>
            <a:pPr marL="0" indent="0"/>
            <a:r>
              <a:rPr lang="en-US" sz="2600" b="0" dirty="0">
                <a:solidFill>
                  <a:srgbClr val="808080"/>
                </a:solidFill>
              </a:rPr>
              <a:t>,</a:t>
            </a:r>
            <a:r>
              <a:rPr lang="en-US" sz="2600" b="0" dirty="0">
                <a:solidFill>
                  <a:prstClr val="black"/>
                </a:solidFill>
              </a:rPr>
              <a:t> 	</a:t>
            </a:r>
            <a:r>
              <a:rPr lang="en-US" sz="2600" b="0" dirty="0" err="1">
                <a:solidFill>
                  <a:prstClr val="black"/>
                </a:solidFill>
              </a:rPr>
              <a:t>cluster_nodename</a:t>
            </a:r>
            <a:endParaRPr lang="en-US" sz="2600" b="0" dirty="0">
              <a:solidFill>
                <a:prstClr val="black"/>
              </a:solidFill>
            </a:endParaRPr>
          </a:p>
          <a:p>
            <a:pPr marL="0" indent="0"/>
            <a:r>
              <a:rPr lang="en-US" sz="2600" b="0" dirty="0">
                <a:solidFill>
                  <a:prstClr val="black"/>
                </a:solidFill>
              </a:rPr>
              <a:t>, 	</a:t>
            </a:r>
            <a:r>
              <a:rPr lang="en-US" sz="2600" b="0" dirty="0" err="1"/>
              <a:t>instant_file_initialization_enabled</a:t>
            </a:r>
            <a:r>
              <a:rPr lang="en-US" sz="2600" b="0" dirty="0"/>
              <a:t> </a:t>
            </a:r>
            <a:r>
              <a:rPr lang="en-US" sz="2600" b="0" dirty="0">
                <a:solidFill>
                  <a:srgbClr val="008000"/>
                </a:solidFill>
              </a:rPr>
              <a:t>-- SQL 2016 SP1+, 2012 SP4+ as well</a:t>
            </a:r>
          </a:p>
          <a:p>
            <a:pPr marL="0" indent="0"/>
            <a:r>
              <a:rPr lang="en-US" sz="2600" b="0" dirty="0">
                <a:solidFill>
                  <a:srgbClr val="0000FF"/>
                </a:solidFill>
              </a:rPr>
              <a:t>FROM</a:t>
            </a:r>
            <a:r>
              <a:rPr lang="en-US" sz="2600" b="0" dirty="0">
                <a:solidFill>
                  <a:prstClr val="black"/>
                </a:solidFill>
              </a:rPr>
              <a:t>   </a:t>
            </a:r>
            <a:r>
              <a:rPr lang="en-US" sz="2600" b="0" dirty="0" err="1">
                <a:solidFill>
                  <a:srgbClr val="008000"/>
                </a:solidFill>
              </a:rPr>
              <a:t>sys</a:t>
            </a:r>
            <a:r>
              <a:rPr lang="en-US" sz="2600" b="0" dirty="0" err="1">
                <a:solidFill>
                  <a:srgbClr val="808080"/>
                </a:solidFill>
              </a:rPr>
              <a:t>.</a:t>
            </a:r>
            <a:r>
              <a:rPr lang="en-US" sz="2600" b="0" dirty="0" err="1">
                <a:solidFill>
                  <a:prstClr val="black"/>
                </a:solidFill>
              </a:rPr>
              <a:t>dm_server_services</a:t>
            </a:r>
            <a:endParaRPr lang="en-US" sz="2600" b="0" dirty="0"/>
          </a:p>
        </p:txBody>
      </p:sp>
    </p:spTree>
    <p:extLst>
      <p:ext uri="{BB962C8B-B14F-4D97-AF65-F5344CB8AC3E}">
        <p14:creationId xmlns:p14="http://schemas.microsoft.com/office/powerpoint/2010/main" val="1042729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sys.dm_os_wait_stats</a:t>
            </a:r>
            <a:endParaRPr lang="en-US" dirty="0"/>
          </a:p>
        </p:txBody>
      </p:sp>
      <p:sp>
        <p:nvSpPr>
          <p:cNvPr id="3" name="Content Placeholder 2"/>
          <p:cNvSpPr>
            <a:spLocks noGrp="1"/>
          </p:cNvSpPr>
          <p:nvPr>
            <p:ph idx="1"/>
          </p:nvPr>
        </p:nvSpPr>
        <p:spPr/>
        <p:txBody>
          <a:bodyPr>
            <a:normAutofit fontScale="92500" lnSpcReduction="20000"/>
          </a:bodyPr>
          <a:lstStyle/>
          <a:p>
            <a:r>
              <a:rPr lang="en-US" sz="4300" dirty="0"/>
              <a:t>Aggregated </a:t>
            </a:r>
            <a:r>
              <a:rPr lang="en-US" sz="4300" b="0" dirty="0"/>
              <a:t>wait times – records when something has to wait and retains it.  </a:t>
            </a:r>
            <a:br>
              <a:rPr lang="en-US" sz="4300" dirty="0"/>
            </a:br>
            <a:endParaRPr lang="en-US" sz="4300" dirty="0"/>
          </a:p>
          <a:p>
            <a:r>
              <a:rPr lang="en-US" sz="4300" b="0" dirty="0"/>
              <a:t>Records count of tasks experiencing the wait type, sum of time and max time waiting.  </a:t>
            </a:r>
          </a:p>
          <a:p>
            <a:endParaRPr lang="en-US" sz="3600" dirty="0"/>
          </a:p>
          <a:p>
            <a:r>
              <a:rPr lang="en-US" sz="4400" dirty="0"/>
              <a:t>There are 1000+ (more or less documented) </a:t>
            </a:r>
          </a:p>
          <a:p>
            <a:r>
              <a:rPr lang="en-US" sz="4400" dirty="0"/>
              <a:t>	wait types in SQL 2019.</a:t>
            </a:r>
            <a:endParaRPr lang="en-US" sz="3600" dirty="0"/>
          </a:p>
          <a:p>
            <a:endParaRPr lang="en-US" sz="36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7</a:t>
            </a:fld>
            <a:endParaRPr lang="en-US"/>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sys.dm_server_registry</a:t>
            </a:r>
            <a:endParaRPr lang="en-US" b="1" dirty="0"/>
          </a:p>
        </p:txBody>
      </p:sp>
      <p:sp>
        <p:nvSpPr>
          <p:cNvPr id="3" name="Content Placeholder 2"/>
          <p:cNvSpPr>
            <a:spLocks noGrp="1"/>
          </p:cNvSpPr>
          <p:nvPr>
            <p:ph idx="1"/>
          </p:nvPr>
        </p:nvSpPr>
        <p:spPr>
          <a:xfrm>
            <a:off x="419100" y="952500"/>
            <a:ext cx="11353800" cy="2362200"/>
          </a:xfrm>
        </p:spPr>
        <p:txBody>
          <a:bodyPr>
            <a:normAutofit lnSpcReduction="10000"/>
          </a:bodyPr>
          <a:lstStyle/>
          <a:p>
            <a:r>
              <a:rPr lang="en-US" sz="2800" b="0" dirty="0">
                <a:solidFill>
                  <a:srgbClr val="0000FF"/>
                </a:solidFill>
              </a:rPr>
              <a:t>SELECT</a:t>
            </a:r>
            <a:r>
              <a:rPr lang="en-US" sz="2800" b="0" dirty="0">
                <a:solidFill>
                  <a:srgbClr val="000000"/>
                </a:solidFill>
              </a:rPr>
              <a:t> </a:t>
            </a:r>
          </a:p>
          <a:p>
            <a:r>
              <a:rPr lang="en-US" sz="2800" b="0" dirty="0">
                <a:solidFill>
                  <a:srgbClr val="000000"/>
                </a:solidFill>
              </a:rPr>
              <a:t>   </a:t>
            </a:r>
            <a:r>
              <a:rPr lang="en-US" sz="2800" b="0" dirty="0" err="1">
                <a:solidFill>
                  <a:srgbClr val="000000"/>
                </a:solidFill>
              </a:rPr>
              <a:t>registry_key</a:t>
            </a:r>
            <a:r>
              <a:rPr lang="en-US" sz="2800" b="0" dirty="0">
                <a:solidFill>
                  <a:srgbClr val="808080"/>
                </a:solidFill>
              </a:rPr>
              <a:t>,</a:t>
            </a:r>
            <a:r>
              <a:rPr lang="en-US" sz="2800" b="0" dirty="0">
                <a:solidFill>
                  <a:srgbClr val="000000"/>
                </a:solidFill>
              </a:rPr>
              <a:t>  </a:t>
            </a:r>
            <a:r>
              <a:rPr lang="en-US" sz="2800" b="0" dirty="0" err="1">
                <a:solidFill>
                  <a:srgbClr val="000000"/>
                </a:solidFill>
              </a:rPr>
              <a:t>value_name</a:t>
            </a:r>
            <a:r>
              <a:rPr lang="en-US" sz="2800" b="0" dirty="0">
                <a:solidFill>
                  <a:srgbClr val="808080"/>
                </a:solidFill>
              </a:rPr>
              <a:t>,</a:t>
            </a:r>
            <a:r>
              <a:rPr lang="en-US" sz="2800" b="0" dirty="0">
                <a:solidFill>
                  <a:srgbClr val="000000"/>
                </a:solidFill>
              </a:rPr>
              <a:t>  </a:t>
            </a:r>
            <a:r>
              <a:rPr lang="en-US" sz="2800" b="0" dirty="0" err="1">
                <a:solidFill>
                  <a:srgbClr val="000000"/>
                </a:solidFill>
              </a:rPr>
              <a:t>value_data</a:t>
            </a:r>
            <a:endParaRPr lang="en-US" sz="2800" b="0" dirty="0">
              <a:solidFill>
                <a:srgbClr val="000000"/>
              </a:solidFill>
            </a:endParaRPr>
          </a:p>
          <a:p>
            <a:r>
              <a:rPr lang="en-US" sz="2800" b="0" dirty="0">
                <a:solidFill>
                  <a:srgbClr val="0000FF"/>
                </a:solidFill>
              </a:rPr>
              <a:t>FROM</a:t>
            </a:r>
            <a:r>
              <a:rPr lang="en-US" sz="2800" b="0" dirty="0">
                <a:solidFill>
                  <a:srgbClr val="000000"/>
                </a:solidFill>
              </a:rPr>
              <a:t> </a:t>
            </a:r>
            <a:r>
              <a:rPr lang="en-US" sz="2800" b="0" dirty="0" err="1">
                <a:solidFill>
                  <a:schemeClr val="tx1"/>
                </a:solidFill>
              </a:rPr>
              <a:t>sys</a:t>
            </a:r>
            <a:r>
              <a:rPr lang="en-US" sz="2800" b="0" dirty="0" err="1">
                <a:solidFill>
                  <a:srgbClr val="808080"/>
                </a:solidFill>
              </a:rPr>
              <a:t>.</a:t>
            </a:r>
            <a:r>
              <a:rPr lang="en-US" sz="2800" b="0" dirty="0" err="1">
                <a:solidFill>
                  <a:srgbClr val="000000"/>
                </a:solidFill>
              </a:rPr>
              <a:t>dm_server_registry</a:t>
            </a:r>
            <a:endParaRPr lang="en-US" sz="2800" b="0" dirty="0">
              <a:solidFill>
                <a:srgbClr val="000000"/>
              </a:solidFill>
            </a:endParaRPr>
          </a:p>
          <a:p>
            <a:r>
              <a:rPr lang="en-US" sz="2800" b="0" dirty="0">
                <a:solidFill>
                  <a:srgbClr val="0000FF"/>
                </a:solidFill>
              </a:rPr>
              <a:t>WHERE</a:t>
            </a:r>
            <a:r>
              <a:rPr lang="en-US" sz="2800" b="0" dirty="0">
                <a:solidFill>
                  <a:srgbClr val="000000"/>
                </a:solidFill>
              </a:rPr>
              <a:t> </a:t>
            </a:r>
            <a:r>
              <a:rPr lang="en-US" sz="2800" b="0" dirty="0" err="1">
                <a:solidFill>
                  <a:srgbClr val="000000"/>
                </a:solidFill>
              </a:rPr>
              <a:t>registry_key</a:t>
            </a:r>
            <a:r>
              <a:rPr lang="en-US" sz="2800" b="0" dirty="0">
                <a:solidFill>
                  <a:srgbClr val="000000"/>
                </a:solidFill>
              </a:rPr>
              <a:t> </a:t>
            </a:r>
            <a:r>
              <a:rPr lang="en-US" sz="2800" b="0" dirty="0">
                <a:solidFill>
                  <a:srgbClr val="808080"/>
                </a:solidFill>
              </a:rPr>
              <a:t>like</a:t>
            </a:r>
            <a:r>
              <a:rPr lang="en-US" sz="2800" b="0" dirty="0">
                <a:solidFill>
                  <a:srgbClr val="000000"/>
                </a:solidFill>
              </a:rPr>
              <a:t> </a:t>
            </a:r>
            <a:r>
              <a:rPr lang="en-US" sz="2800" b="0" dirty="0">
                <a:solidFill>
                  <a:srgbClr val="FF0000"/>
                </a:solidFill>
              </a:rPr>
              <a:t>'HKLM\Software\Microsoft\Microsoft SQL Server\%\</a:t>
            </a:r>
            <a:r>
              <a:rPr lang="en-US" sz="2800" b="0" dirty="0" err="1">
                <a:solidFill>
                  <a:srgbClr val="FF0000"/>
                </a:solidFill>
              </a:rPr>
              <a:t>MSSQLServer</a:t>
            </a:r>
            <a:r>
              <a:rPr lang="en-US" sz="2800" b="0" dirty="0">
                <a:solidFill>
                  <a:srgbClr val="FF0000"/>
                </a:solidFill>
              </a:rPr>
              <a:t>\Parameters'</a:t>
            </a:r>
            <a:endParaRPr lang="en-US" sz="2900" b="0" dirty="0">
              <a:solidFill>
                <a:srgbClr val="808080"/>
              </a:solidFill>
            </a:endParaRPr>
          </a:p>
        </p:txBody>
      </p:sp>
      <p:graphicFrame>
        <p:nvGraphicFramePr>
          <p:cNvPr id="7" name="Table 6"/>
          <p:cNvGraphicFramePr>
            <a:graphicFrameLocks noGrp="1"/>
          </p:cNvGraphicFramePr>
          <p:nvPr/>
        </p:nvGraphicFramePr>
        <p:xfrm>
          <a:off x="419100" y="3314700"/>
          <a:ext cx="11658600" cy="3048000"/>
        </p:xfrm>
        <a:graphic>
          <a:graphicData uri="http://schemas.openxmlformats.org/drawingml/2006/table">
            <a:tbl>
              <a:tblPr firstRow="1" bandRow="1">
                <a:tableStyleId>{5C22544A-7EE6-4342-B048-85BDC9FD1C3A}</a:tableStyleId>
              </a:tblPr>
              <a:tblGrid>
                <a:gridCol w="3440243">
                  <a:extLst>
                    <a:ext uri="{9D8B030D-6E8A-4147-A177-3AD203B41FA5}">
                      <a16:colId xmlns:a16="http://schemas.microsoft.com/office/drawing/2014/main" val="20000"/>
                    </a:ext>
                  </a:extLst>
                </a:gridCol>
                <a:gridCol w="8218357">
                  <a:extLst>
                    <a:ext uri="{9D8B030D-6E8A-4147-A177-3AD203B41FA5}">
                      <a16:colId xmlns:a16="http://schemas.microsoft.com/office/drawing/2014/main" val="20001"/>
                    </a:ext>
                  </a:extLst>
                </a:gridCol>
              </a:tblGrid>
              <a:tr h="399209">
                <a:tc>
                  <a:txBody>
                    <a:bodyPr/>
                    <a:lstStyle/>
                    <a:p>
                      <a:r>
                        <a:rPr lang="en-US" sz="3200" dirty="0" err="1"/>
                        <a:t>value_name</a:t>
                      </a:r>
                      <a:endParaRPr lang="en-US" sz="3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3200" dirty="0" err="1"/>
                        <a:t>value_data</a:t>
                      </a:r>
                      <a:endParaRPr lang="en-US" sz="3200" dirty="0"/>
                    </a:p>
                  </a:txBody>
                  <a:tcPr/>
                </a:tc>
                <a:extLst>
                  <a:ext uri="{0D108BD9-81ED-4DB2-BD59-A6C34878D82A}">
                    <a16:rowId xmlns:a16="http://schemas.microsoft.com/office/drawing/2014/main" val="10000"/>
                  </a:ext>
                </a:extLst>
              </a:tr>
              <a:tr h="819430">
                <a:tc>
                  <a:txBody>
                    <a:bodyPr/>
                    <a:lstStyle/>
                    <a:p>
                      <a:r>
                        <a:rPr lang="en-US" sz="2400" dirty="0"/>
                        <a:t>SQLArg0</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a:t>-</a:t>
                      </a:r>
                      <a:r>
                        <a:rPr lang="en-US" sz="2400" dirty="0" err="1"/>
                        <a:t>dE</a:t>
                      </a:r>
                      <a:r>
                        <a:rPr lang="en-US" sz="2400" dirty="0"/>
                        <a:t>:\Program Files\Microsoft SQL Server\MSSQL14.SQL2K17\MSSQL\DATA\</a:t>
                      </a:r>
                      <a:r>
                        <a:rPr lang="en-US" sz="2400" dirty="0" err="1"/>
                        <a:t>master.mdf</a:t>
                      </a:r>
                      <a:endParaRPr lang="en-US" sz="2400" dirty="0"/>
                    </a:p>
                  </a:txBody>
                  <a:tcPr/>
                </a:tc>
                <a:extLst>
                  <a:ext uri="{0D108BD9-81ED-4DB2-BD59-A6C34878D82A}">
                    <a16:rowId xmlns:a16="http://schemas.microsoft.com/office/drawing/2014/main" val="10001"/>
                  </a:ext>
                </a:extLst>
              </a:tr>
              <a:tr h="819430">
                <a:tc>
                  <a:txBody>
                    <a:bodyPr/>
                    <a:lstStyle/>
                    <a:p>
                      <a:r>
                        <a:rPr lang="en-US" sz="2400" dirty="0"/>
                        <a:t>SQLArg1	</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a:t>-</a:t>
                      </a:r>
                      <a:r>
                        <a:rPr lang="en-US" sz="2400" dirty="0" err="1"/>
                        <a:t>eE</a:t>
                      </a:r>
                      <a:r>
                        <a:rPr lang="en-US" sz="2400" dirty="0"/>
                        <a:t>:\Program Files\Microsoft SQL Server\MSSQL14.SQL2K17\MSSQL\Log\ERRORLOG</a:t>
                      </a:r>
                    </a:p>
                  </a:txBody>
                  <a:tcPr/>
                </a:tc>
                <a:extLst>
                  <a:ext uri="{0D108BD9-81ED-4DB2-BD59-A6C34878D82A}">
                    <a16:rowId xmlns:a16="http://schemas.microsoft.com/office/drawing/2014/main" val="10002"/>
                  </a:ext>
                </a:extLst>
              </a:tr>
              <a:tr h="819430">
                <a:tc>
                  <a:txBody>
                    <a:bodyPr/>
                    <a:lstStyle/>
                    <a:p>
                      <a:r>
                        <a:rPr lang="en-US" sz="2400" dirty="0"/>
                        <a:t>SQLArg2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a:t>-</a:t>
                      </a:r>
                      <a:r>
                        <a:rPr lang="en-US" sz="2400" dirty="0" err="1"/>
                        <a:t>lE</a:t>
                      </a:r>
                      <a:r>
                        <a:rPr lang="en-US" sz="2400" dirty="0"/>
                        <a:t>:\Program Files\Microsoft SQL Server\MSSQL14.SQL2K17\MSSQL\DATA\</a:t>
                      </a:r>
                      <a:r>
                        <a:rPr lang="en-US" sz="2400" dirty="0" err="1"/>
                        <a:t>mastlog.ldf</a:t>
                      </a:r>
                      <a:endParaRPr lang="en-US" sz="24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30314143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sys.dm_os_volume_stats</a:t>
            </a:r>
            <a:endParaRPr lang="en-US" dirty="0"/>
          </a:p>
        </p:txBody>
      </p:sp>
      <p:sp>
        <p:nvSpPr>
          <p:cNvPr id="3" name="Content Placeholder 2"/>
          <p:cNvSpPr>
            <a:spLocks noGrp="1"/>
          </p:cNvSpPr>
          <p:nvPr>
            <p:ph idx="1"/>
          </p:nvPr>
        </p:nvSpPr>
        <p:spPr>
          <a:xfrm>
            <a:off x="609600" y="838201"/>
            <a:ext cx="10972800" cy="5867399"/>
          </a:xfrm>
        </p:spPr>
        <p:txBody>
          <a:bodyPr>
            <a:normAutofit/>
          </a:bodyPr>
          <a:lstStyle/>
          <a:p>
            <a:pPr marL="457200" indent="-457200">
              <a:buFont typeface="Arial" panose="020B0604020202020204" pitchFamily="34" charset="0"/>
              <a:buChar char="•"/>
            </a:pPr>
            <a:r>
              <a:rPr lang="en-US" sz="3000" dirty="0"/>
              <a:t>Bypass WMI calls – </a:t>
            </a:r>
            <a:r>
              <a:rPr lang="en-US" sz="3000" b="0" dirty="0"/>
              <a:t>get physical drive size/available space from within SQL, join to </a:t>
            </a:r>
            <a:r>
              <a:rPr lang="en-US" sz="3000" dirty="0" err="1"/>
              <a:t>sys.master_files</a:t>
            </a:r>
            <a:r>
              <a:rPr lang="en-US" sz="3000" dirty="0"/>
              <a:t>. </a:t>
            </a:r>
          </a:p>
          <a:p>
            <a:pPr marL="457200" indent="-457200">
              <a:buFont typeface="Arial" panose="020B0604020202020204" pitchFamily="34" charset="0"/>
              <a:buChar char="•"/>
            </a:pPr>
            <a:r>
              <a:rPr lang="en-US" sz="3000" b="0" dirty="0"/>
              <a:t>Only shows volumes where SQL files are present.</a:t>
            </a:r>
          </a:p>
          <a:p>
            <a:pPr marL="457200" indent="-457200">
              <a:buFont typeface="Arial" panose="020B0604020202020204" pitchFamily="34" charset="0"/>
              <a:buChar char="•"/>
            </a:pPr>
            <a:r>
              <a:rPr lang="en-US" sz="3000" dirty="0"/>
              <a:t>For space on ALL disks, still have to use </a:t>
            </a:r>
            <a:r>
              <a:rPr lang="en-US" sz="3000" dirty="0">
                <a:solidFill>
                  <a:srgbClr val="FF0000"/>
                </a:solidFill>
              </a:rPr>
              <a:t>exec </a:t>
            </a:r>
            <a:r>
              <a:rPr lang="en-US" sz="3000" dirty="0" err="1">
                <a:solidFill>
                  <a:srgbClr val="FF0000"/>
                </a:solidFill>
              </a:rPr>
              <a:t>xp_fixeddrives</a:t>
            </a:r>
            <a:endParaRPr lang="en-US" sz="3000" dirty="0">
              <a:solidFill>
                <a:srgbClr val="FF0000"/>
              </a:solidFill>
            </a:endParaRPr>
          </a:p>
          <a:p>
            <a:pPr marL="571500" indent="-571500">
              <a:buFont typeface="Arial" panose="020B0604020202020204" pitchFamily="34" charset="0"/>
              <a:buChar char="•"/>
            </a:pPr>
            <a:endParaRPr lang="en-US" sz="3600" dirty="0"/>
          </a:p>
          <a:p>
            <a:pPr marL="571500" indent="-571500">
              <a:buFont typeface="Arial" panose="020B0604020202020204" pitchFamily="34" charset="0"/>
              <a:buChar char="•"/>
            </a:pPr>
            <a:endParaRPr lang="en-US" sz="3600" dirty="0"/>
          </a:p>
          <a:p>
            <a:pPr marL="0" indent="0"/>
            <a:r>
              <a:rPr lang="en-US" sz="2800" dirty="0"/>
              <a:t>Lab:</a:t>
            </a:r>
          </a:p>
          <a:p>
            <a:pPr marL="0" indent="0"/>
            <a:r>
              <a:rPr lang="en-US" sz="2800" b="0" dirty="0"/>
              <a:t>volume </a:t>
            </a:r>
            <a:r>
              <a:rPr lang="en-US" sz="2800" b="0" dirty="0" err="1"/>
              <a:t>stats.sql</a:t>
            </a:r>
            <a:endParaRPr lang="en-US" sz="2800" b="0" dirty="0"/>
          </a:p>
          <a:p>
            <a:pPr marL="0" indent="0"/>
            <a:r>
              <a:rPr lang="en-US" sz="2800" b="0" dirty="0"/>
              <a:t>job - Volume Stats Monitoring for </a:t>
            </a:r>
            <a:r>
              <a:rPr lang="en-US" sz="2800" b="0" dirty="0" err="1"/>
              <a:t>Production.sql</a:t>
            </a:r>
            <a:endParaRPr lang="en-US" sz="2800" b="0" dirty="0"/>
          </a:p>
          <a:p>
            <a:pPr marL="571500" indent="-571500">
              <a:buFont typeface="Arial" panose="020B0604020202020204" pitchFamily="34" charset="0"/>
              <a:buChar char="•"/>
            </a:pPr>
            <a:endParaRPr lang="en-US" sz="3600" dirty="0"/>
          </a:p>
        </p:txBody>
      </p:sp>
      <p:pic>
        <p:nvPicPr>
          <p:cNvPr id="4" name="Picture 3"/>
          <p:cNvPicPr>
            <a:picLocks noChangeAspect="1"/>
          </p:cNvPicPr>
          <p:nvPr/>
        </p:nvPicPr>
        <p:blipFill>
          <a:blip r:embed="rId2"/>
          <a:stretch>
            <a:fillRect/>
          </a:stretch>
        </p:blipFill>
        <p:spPr>
          <a:xfrm>
            <a:off x="1143000" y="2971800"/>
            <a:ext cx="8557854" cy="1143001"/>
          </a:xfrm>
          <a:prstGeom prst="rect">
            <a:avLst/>
          </a:prstGeom>
        </p:spPr>
      </p:pic>
    </p:spTree>
    <p:extLst>
      <p:ext uri="{BB962C8B-B14F-4D97-AF65-F5344CB8AC3E}">
        <p14:creationId xmlns:p14="http://schemas.microsoft.com/office/powerpoint/2010/main" val="245117565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sys.dm_DB_LOG_STATS</a:t>
            </a:r>
            <a:endParaRPr lang="en-US" dirty="0"/>
          </a:p>
        </p:txBody>
      </p:sp>
      <p:sp>
        <p:nvSpPr>
          <p:cNvPr id="3" name="Content Placeholder 2"/>
          <p:cNvSpPr>
            <a:spLocks noGrp="1"/>
          </p:cNvSpPr>
          <p:nvPr>
            <p:ph idx="1"/>
          </p:nvPr>
        </p:nvSpPr>
        <p:spPr>
          <a:xfrm>
            <a:off x="609600" y="838201"/>
            <a:ext cx="10972800" cy="5638799"/>
          </a:xfrm>
        </p:spPr>
        <p:txBody>
          <a:bodyPr>
            <a:normAutofit/>
          </a:bodyPr>
          <a:lstStyle/>
          <a:p>
            <a:pPr marL="571500" indent="-571500">
              <a:buFont typeface="Arial" panose="020B0604020202020204" pitchFamily="34" charset="0"/>
              <a:buChar char="•"/>
            </a:pPr>
            <a:r>
              <a:rPr lang="en-US" sz="4000" b="0" dirty="0"/>
              <a:t>New for SQL 2016 SP2+ and SQL 2017</a:t>
            </a:r>
          </a:p>
          <a:p>
            <a:pPr marL="571500" indent="-571500">
              <a:buFont typeface="Arial" panose="020B0604020202020204" pitchFamily="34" charset="0"/>
              <a:buChar char="•"/>
            </a:pPr>
            <a:r>
              <a:rPr lang="en-US" sz="4000" b="0" dirty="0"/>
              <a:t>A handy DBA-friendly </a:t>
            </a:r>
            <a:r>
              <a:rPr lang="en-US" sz="4000" dirty="0"/>
              <a:t>one-stop-shop</a:t>
            </a:r>
            <a:r>
              <a:rPr lang="en-US" sz="4000" b="0" dirty="0"/>
              <a:t> dashboard of </a:t>
            </a:r>
            <a:r>
              <a:rPr lang="en-US" sz="4000" dirty="0"/>
              <a:t>transaction log</a:t>
            </a:r>
            <a:r>
              <a:rPr lang="en-US" sz="4000" b="0" dirty="0"/>
              <a:t> metrics including:</a:t>
            </a:r>
          </a:p>
          <a:p>
            <a:pPr marL="971550" lvl="1" indent="-571500">
              <a:buFont typeface="Arial" panose="020B0604020202020204" pitchFamily="34" charset="0"/>
              <a:buChar char="•"/>
            </a:pPr>
            <a:r>
              <a:rPr lang="en-US" sz="3600" b="0" dirty="0"/>
              <a:t>	VLF size and counts</a:t>
            </a:r>
          </a:p>
          <a:p>
            <a:pPr marL="971550" lvl="1" indent="-571500">
              <a:buFont typeface="Arial" panose="020B0604020202020204" pitchFamily="34" charset="0"/>
              <a:buChar char="•"/>
            </a:pPr>
            <a:r>
              <a:rPr lang="en-US" sz="3600" b="0" dirty="0"/>
              <a:t>	log reuse reason</a:t>
            </a:r>
          </a:p>
          <a:p>
            <a:pPr marL="971550" lvl="1" indent="-571500">
              <a:buFont typeface="Arial" panose="020B0604020202020204" pitchFamily="34" charset="0"/>
              <a:buChar char="•"/>
            </a:pPr>
            <a:r>
              <a:rPr lang="en-US" sz="3600" b="0" dirty="0"/>
              <a:t>	backups</a:t>
            </a:r>
          </a:p>
          <a:p>
            <a:pPr marL="571500" indent="-571500">
              <a:buFont typeface="Arial" panose="020B0604020202020204" pitchFamily="34" charset="0"/>
              <a:buChar char="•"/>
            </a:pPr>
            <a:r>
              <a:rPr lang="en-US" sz="3600" b="0" dirty="0"/>
              <a:t>Use this instead of </a:t>
            </a:r>
            <a:r>
              <a:rPr lang="en-US" sz="3600" dirty="0"/>
              <a:t>DBCC </a:t>
            </a:r>
            <a:r>
              <a:rPr lang="en-US" sz="3600" dirty="0" err="1"/>
              <a:t>LogInfo</a:t>
            </a:r>
            <a:r>
              <a:rPr lang="en-US" sz="3600" dirty="0"/>
              <a:t> </a:t>
            </a:r>
            <a:r>
              <a:rPr lang="en-US" sz="3600" b="0" dirty="0"/>
              <a:t>(deprecated)</a:t>
            </a:r>
          </a:p>
        </p:txBody>
      </p:sp>
    </p:spTree>
    <p:extLst>
      <p:ext uri="{BB962C8B-B14F-4D97-AF65-F5344CB8AC3E}">
        <p14:creationId xmlns:p14="http://schemas.microsoft.com/office/powerpoint/2010/main" val="308776376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Sys.dm_io_virtual_file_stats</a:t>
            </a:r>
            <a:endParaRPr lang="en-US" dirty="0"/>
          </a:p>
        </p:txBody>
      </p:sp>
      <p:sp>
        <p:nvSpPr>
          <p:cNvPr id="3" name="Content Placeholder 2"/>
          <p:cNvSpPr>
            <a:spLocks noGrp="1"/>
          </p:cNvSpPr>
          <p:nvPr>
            <p:ph idx="1"/>
          </p:nvPr>
        </p:nvSpPr>
        <p:spPr/>
        <p:txBody>
          <a:bodyPr>
            <a:normAutofit fontScale="85000" lnSpcReduction="20000"/>
          </a:bodyPr>
          <a:lstStyle/>
          <a:p>
            <a:pPr marL="571500" indent="-571500">
              <a:buFont typeface="Arial" panose="020B0604020202020204" pitchFamily="34" charset="0"/>
              <a:buChar char="•"/>
            </a:pPr>
            <a:r>
              <a:rPr lang="en-US" sz="4200" b="0" dirty="0"/>
              <a:t>Includes an ascending counter that can be used to measure the data volume over intervals </a:t>
            </a:r>
          </a:p>
          <a:p>
            <a:pPr marL="571500" indent="-571500">
              <a:buFont typeface="Arial" panose="020B0604020202020204" pitchFamily="34" charset="0"/>
              <a:buChar char="•"/>
            </a:pPr>
            <a:r>
              <a:rPr lang="en-US" sz="4200" b="0" dirty="0"/>
              <a:t>For example:</a:t>
            </a:r>
          </a:p>
          <a:p>
            <a:pPr marL="971550" lvl="1" indent="-571500">
              <a:buFont typeface="Arial" panose="020B0604020202020204" pitchFamily="34" charset="0"/>
              <a:buChar char="•"/>
            </a:pPr>
            <a:r>
              <a:rPr lang="en-US" sz="3800" b="0" dirty="0"/>
              <a:t>Number of reads/writes issued to a file</a:t>
            </a:r>
          </a:p>
          <a:p>
            <a:pPr marL="971550" lvl="1" indent="-571500">
              <a:buFont typeface="Arial" panose="020B0604020202020204" pitchFamily="34" charset="0"/>
              <a:buChar char="•"/>
            </a:pPr>
            <a:r>
              <a:rPr lang="en-US" sz="3800" b="0" dirty="0"/>
              <a:t>Read/writes volume in bytes</a:t>
            </a:r>
          </a:p>
          <a:p>
            <a:pPr marL="971550" lvl="1" indent="-571500">
              <a:buFont typeface="Arial" panose="020B0604020202020204" pitchFamily="34" charset="0"/>
              <a:buChar char="•"/>
            </a:pPr>
            <a:r>
              <a:rPr lang="en-US" sz="3800" b="0" dirty="0"/>
              <a:t>IO waits/stall per file </a:t>
            </a:r>
          </a:p>
          <a:p>
            <a:pPr marL="971550" lvl="1" indent="-571500">
              <a:buFont typeface="Arial" panose="020B0604020202020204" pitchFamily="34" charset="0"/>
              <a:buChar char="•"/>
            </a:pPr>
            <a:r>
              <a:rPr lang="en-US" sz="3800" b="0" dirty="0"/>
              <a:t>overall IO latency for reads/writes</a:t>
            </a:r>
          </a:p>
          <a:p>
            <a:endParaRPr lang="en-US" sz="3600" dirty="0"/>
          </a:p>
          <a:p>
            <a:r>
              <a:rPr lang="en-US" sz="3600" dirty="0"/>
              <a:t>Lab:</a:t>
            </a:r>
          </a:p>
          <a:p>
            <a:pPr lvl="1"/>
            <a:r>
              <a:rPr lang="en-US" sz="3200" dirty="0" err="1"/>
              <a:t>record_dm_io_virtual_file_stats.sql</a:t>
            </a:r>
            <a:endParaRPr lang="en-US" sz="3200" dirty="0"/>
          </a:p>
        </p:txBody>
      </p:sp>
    </p:spTree>
    <p:extLst>
      <p:ext uri="{BB962C8B-B14F-4D97-AF65-F5344CB8AC3E}">
        <p14:creationId xmlns:p14="http://schemas.microsoft.com/office/powerpoint/2010/main" val="397370299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Sys.dm_OS_RING_BUFFERS</a:t>
            </a:r>
            <a:endParaRPr lang="en-US" dirty="0"/>
          </a:p>
        </p:txBody>
      </p:sp>
      <p:sp>
        <p:nvSpPr>
          <p:cNvPr id="3" name="Content Placeholder 2"/>
          <p:cNvSpPr>
            <a:spLocks noGrp="1"/>
          </p:cNvSpPr>
          <p:nvPr>
            <p:ph idx="1"/>
          </p:nvPr>
        </p:nvSpPr>
        <p:spPr>
          <a:xfrm>
            <a:off x="304800" y="838201"/>
            <a:ext cx="11582400" cy="5714999"/>
          </a:xfrm>
        </p:spPr>
        <p:txBody>
          <a:bodyPr>
            <a:normAutofit fontScale="92500"/>
          </a:bodyPr>
          <a:lstStyle/>
          <a:p>
            <a:r>
              <a:rPr lang="en-US" sz="3600" b="0" dirty="0"/>
              <a:t>Access to ring buffer endpoints of </a:t>
            </a:r>
            <a:r>
              <a:rPr lang="en-US" sz="3600" dirty="0" err="1"/>
              <a:t>XEvents</a:t>
            </a:r>
            <a:r>
              <a:rPr lang="en-US" sz="3600" b="0" dirty="0"/>
              <a:t> sessions</a:t>
            </a:r>
          </a:p>
          <a:p>
            <a:r>
              <a:rPr lang="en-US" sz="3600" b="0" dirty="0"/>
              <a:t>The System Health session already gathers a lot of data, including a history of </a:t>
            </a:r>
            <a:r>
              <a:rPr lang="en-US" sz="3600" dirty="0"/>
              <a:t>CPU,</a:t>
            </a:r>
            <a:r>
              <a:rPr lang="en-US" sz="3600" b="0" dirty="0"/>
              <a:t> </a:t>
            </a:r>
            <a:r>
              <a:rPr lang="en-US" sz="3600" dirty="0"/>
              <a:t>Memory</a:t>
            </a:r>
            <a:r>
              <a:rPr lang="en-US" sz="3600" b="0" dirty="0"/>
              <a:t> utilization.</a:t>
            </a:r>
          </a:p>
          <a:p>
            <a:r>
              <a:rPr lang="en-US" sz="3600" b="0" dirty="0"/>
              <a:t>The default </a:t>
            </a:r>
            <a:r>
              <a:rPr lang="en-US" sz="3600" dirty="0" err="1"/>
              <a:t>system_health</a:t>
            </a:r>
            <a:r>
              <a:rPr lang="en-US" sz="3600" dirty="0"/>
              <a:t> </a:t>
            </a:r>
            <a:r>
              <a:rPr lang="en-US" sz="3600" dirty="0" err="1"/>
              <a:t>xevent</a:t>
            </a:r>
            <a:r>
              <a:rPr lang="en-US" sz="3600" dirty="0"/>
              <a:t> session </a:t>
            </a:r>
            <a:r>
              <a:rPr lang="en-US" sz="3600" b="0" dirty="0"/>
              <a:t>the only way to find </a:t>
            </a:r>
            <a:r>
              <a:rPr lang="en-US" sz="3600" dirty="0"/>
              <a:t>Deadlocks</a:t>
            </a:r>
            <a:r>
              <a:rPr lang="en-US" sz="3600" b="0" dirty="0"/>
              <a:t> in the recent past without having set up anything to capture them, written to </a:t>
            </a:r>
            <a:r>
              <a:rPr lang="en-US" sz="3600" b="0" dirty="0" err="1"/>
              <a:t>ring_buffer</a:t>
            </a:r>
            <a:r>
              <a:rPr lang="en-US" sz="3600" b="0" dirty="0"/>
              <a:t> and .</a:t>
            </a:r>
            <a:r>
              <a:rPr lang="en-US" sz="3600" b="0" dirty="0" err="1"/>
              <a:t>xel</a:t>
            </a:r>
            <a:r>
              <a:rPr lang="en-US" sz="3600" b="0" dirty="0"/>
              <a:t>.</a:t>
            </a:r>
          </a:p>
          <a:p>
            <a:r>
              <a:rPr lang="en-US" sz="3600" dirty="0"/>
              <a:t>Lab:</a:t>
            </a:r>
          </a:p>
          <a:p>
            <a:pPr lvl="1"/>
            <a:r>
              <a:rPr lang="da-DK" sz="3200" dirty="0"/>
              <a:t>sys_dm_os_ring_buffers.sql </a:t>
            </a:r>
          </a:p>
          <a:p>
            <a:pPr lvl="1"/>
            <a:r>
              <a:rPr lang="en-US" sz="3200" dirty="0"/>
              <a:t>deadlocks in </a:t>
            </a:r>
            <a:r>
              <a:rPr lang="en-US" sz="3200" dirty="0" err="1"/>
              <a:t>xevents.sql</a:t>
            </a:r>
            <a:endParaRPr lang="en-US" sz="3200" dirty="0"/>
          </a:p>
          <a:p>
            <a:pPr lvl="1"/>
            <a:r>
              <a:rPr lang="en-US" sz="3200" dirty="0" err="1"/>
              <a:t>cpu</a:t>
            </a:r>
            <a:r>
              <a:rPr lang="en-US" sz="3200" dirty="0"/>
              <a:t> </a:t>
            </a:r>
            <a:r>
              <a:rPr lang="en-US" sz="3200" dirty="0" err="1"/>
              <a:t>utilization.sql</a:t>
            </a:r>
            <a:endParaRPr lang="en-US" sz="3200" dirty="0"/>
          </a:p>
          <a:p>
            <a:pPr lvl="1"/>
            <a:endParaRPr lang="en-US" sz="3200" dirty="0"/>
          </a:p>
        </p:txBody>
      </p:sp>
    </p:spTree>
    <p:extLst>
      <p:ext uri="{BB962C8B-B14F-4D97-AF65-F5344CB8AC3E}">
        <p14:creationId xmlns:p14="http://schemas.microsoft.com/office/powerpoint/2010/main" val="84722815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sys.dm_hadr_cluster</a:t>
            </a:r>
            <a:endParaRPr lang="en-US" dirty="0"/>
          </a:p>
        </p:txBody>
      </p:sp>
      <p:sp>
        <p:nvSpPr>
          <p:cNvPr id="3" name="Content Placeholder 2"/>
          <p:cNvSpPr>
            <a:spLocks noGrp="1"/>
          </p:cNvSpPr>
          <p:nvPr>
            <p:ph idx="1"/>
          </p:nvPr>
        </p:nvSpPr>
        <p:spPr>
          <a:xfrm>
            <a:off x="304800" y="838200"/>
            <a:ext cx="11582400" cy="5791200"/>
          </a:xfrm>
        </p:spPr>
        <p:txBody>
          <a:bodyPr>
            <a:normAutofit/>
          </a:bodyPr>
          <a:lstStyle/>
          <a:p>
            <a:r>
              <a:rPr lang="en-US" sz="4000" b="0" dirty="0"/>
              <a:t>Returns information about Availability Groups</a:t>
            </a:r>
          </a:p>
          <a:p>
            <a:pPr lvl="1"/>
            <a:r>
              <a:rPr lang="en-US" sz="3600" b="0" i="1" dirty="0"/>
              <a:t>Not </a:t>
            </a:r>
            <a:r>
              <a:rPr lang="en-US" sz="3600" b="0" i="1" dirty="0" err="1"/>
              <a:t>AlwaysOn</a:t>
            </a:r>
            <a:r>
              <a:rPr lang="en-US" sz="3600" b="0" i="1" dirty="0"/>
              <a:t> cluster, not DAG… Availability Groups.</a:t>
            </a:r>
          </a:p>
          <a:p>
            <a:r>
              <a:rPr lang="en-US" sz="4000" b="0" dirty="0"/>
              <a:t>Doesn’t matter if primary or secondary, but many DMV’s </a:t>
            </a:r>
            <a:r>
              <a:rPr lang="en-US" sz="4000" dirty="0"/>
              <a:t>require you to run on the primary</a:t>
            </a:r>
            <a:r>
              <a:rPr lang="en-US" sz="4000" b="0" dirty="0"/>
              <a:t> </a:t>
            </a:r>
            <a:r>
              <a:rPr lang="en-US" sz="4000" dirty="0"/>
              <a:t>replica </a:t>
            </a:r>
            <a:r>
              <a:rPr lang="en-US" sz="4000" b="0" dirty="0"/>
              <a:t>for an AG to see complete information.</a:t>
            </a:r>
          </a:p>
          <a:p>
            <a:r>
              <a:rPr lang="en-US" sz="4000" b="0" dirty="0"/>
              <a:t>Also use </a:t>
            </a:r>
            <a:r>
              <a:rPr lang="en-US" sz="4000" dirty="0" err="1"/>
              <a:t>sys.dm_hadr_cluster_members</a:t>
            </a:r>
            <a:r>
              <a:rPr lang="en-US" sz="4000" b="0" dirty="0"/>
              <a:t> to see members.</a:t>
            </a:r>
          </a:p>
          <a:p>
            <a:endParaRPr lang="en-US" sz="4000" b="0" dirty="0"/>
          </a:p>
          <a:p>
            <a:endParaRPr lang="en-US" sz="4000" b="0" dirty="0"/>
          </a:p>
          <a:p>
            <a:endParaRPr lang="en-US" sz="4000" b="0" dirty="0"/>
          </a:p>
          <a:p>
            <a:endParaRPr lang="en-US" sz="4000" b="0" dirty="0"/>
          </a:p>
          <a:p>
            <a:endParaRPr lang="en-US" sz="4000" b="0" dirty="0"/>
          </a:p>
          <a:p>
            <a:endParaRPr lang="en-US" sz="4000" b="0" dirty="0"/>
          </a:p>
          <a:p>
            <a:endParaRPr lang="en-US" sz="4000" b="0" dirty="0"/>
          </a:p>
          <a:p>
            <a:endParaRPr lang="en-US" sz="4000" dirty="0"/>
          </a:p>
        </p:txBody>
      </p:sp>
    </p:spTree>
    <p:extLst>
      <p:ext uri="{BB962C8B-B14F-4D97-AF65-F5344CB8AC3E}">
        <p14:creationId xmlns:p14="http://schemas.microsoft.com/office/powerpoint/2010/main" val="408808256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sys.dm_hadr_cluster</a:t>
            </a:r>
            <a:endParaRPr lang="en-US" dirty="0"/>
          </a:p>
        </p:txBody>
      </p:sp>
      <p:sp>
        <p:nvSpPr>
          <p:cNvPr id="3" name="Content Placeholder 2"/>
          <p:cNvSpPr>
            <a:spLocks noGrp="1"/>
          </p:cNvSpPr>
          <p:nvPr>
            <p:ph idx="1"/>
          </p:nvPr>
        </p:nvSpPr>
        <p:spPr>
          <a:xfrm>
            <a:off x="228600" y="838200"/>
            <a:ext cx="11811000" cy="5791200"/>
          </a:xfrm>
        </p:spPr>
        <p:txBody>
          <a:bodyPr>
            <a:noAutofit/>
          </a:bodyPr>
          <a:lstStyle/>
          <a:p>
            <a:r>
              <a:rPr lang="en-US" sz="3600" b="0" dirty="0"/>
              <a:t>Combine with </a:t>
            </a:r>
            <a:r>
              <a:rPr lang="en-US" sz="3600" dirty="0" err="1"/>
              <a:t>Sys.dm_hadr_database_replica_states</a:t>
            </a:r>
            <a:r>
              <a:rPr lang="en-US" sz="3600" dirty="0"/>
              <a:t>, </a:t>
            </a:r>
          </a:p>
          <a:p>
            <a:r>
              <a:rPr lang="en-US" sz="3600" b="0" dirty="0"/>
              <a:t>and </a:t>
            </a:r>
            <a:r>
              <a:rPr lang="en-US" sz="3600" dirty="0" err="1"/>
              <a:t>sys.dm_os_performance_counters</a:t>
            </a:r>
            <a:endParaRPr lang="en-US" sz="3600" dirty="0"/>
          </a:p>
          <a:p>
            <a:r>
              <a:rPr lang="en-US" sz="3600" b="0" dirty="0"/>
              <a:t>for a performance snapshot of Availability Groups, </a:t>
            </a:r>
          </a:p>
          <a:p>
            <a:pPr marL="571500" indent="-571500">
              <a:buFont typeface="Arial" panose="020B0604020202020204" pitchFamily="34" charset="0"/>
              <a:buChar char="•"/>
            </a:pPr>
            <a:r>
              <a:rPr lang="en-US" sz="3600" b="0" dirty="0"/>
              <a:t>Including all current configuration, and endpoints</a:t>
            </a:r>
          </a:p>
          <a:p>
            <a:pPr marL="571500" indent="-571500">
              <a:buFont typeface="Arial" panose="020B0604020202020204" pitchFamily="34" charset="0"/>
              <a:buChar char="•"/>
            </a:pPr>
            <a:r>
              <a:rPr lang="en-US" sz="3600" b="0" dirty="0"/>
              <a:t>Including your current RPO/RTO (especially useful for asynchronous replicas) and last commits</a:t>
            </a:r>
          </a:p>
          <a:p>
            <a:pPr marL="571500" indent="-571500">
              <a:buFont typeface="Arial" panose="020B0604020202020204" pitchFamily="34" charset="0"/>
              <a:buChar char="•"/>
            </a:pPr>
            <a:r>
              <a:rPr lang="en-US" sz="3600" b="0" dirty="0"/>
              <a:t>Far more detailed than the SSMS AG dashboard</a:t>
            </a:r>
          </a:p>
          <a:p>
            <a:r>
              <a:rPr lang="en-US" sz="4000" dirty="0"/>
              <a:t>Lab: </a:t>
            </a:r>
          </a:p>
          <a:p>
            <a:r>
              <a:rPr lang="en-US" sz="4000" b="0" dirty="0"/>
              <a:t>	</a:t>
            </a:r>
            <a:r>
              <a:rPr lang="en-US" sz="3600" b="0" dirty="0"/>
              <a:t>AG - </a:t>
            </a:r>
            <a:r>
              <a:rPr lang="en-US" sz="3600" b="0" dirty="0" err="1"/>
              <a:t>Monitor.sql</a:t>
            </a:r>
            <a:r>
              <a:rPr lang="en-US" sz="3600" b="0" dirty="0"/>
              <a:t> </a:t>
            </a:r>
          </a:p>
          <a:p>
            <a:pPr marL="0" indent="0"/>
            <a:endParaRPr lang="en-US" sz="3600" b="0" dirty="0"/>
          </a:p>
        </p:txBody>
      </p:sp>
    </p:spTree>
    <p:extLst>
      <p:ext uri="{BB962C8B-B14F-4D97-AF65-F5344CB8AC3E}">
        <p14:creationId xmlns:p14="http://schemas.microsoft.com/office/powerpoint/2010/main" val="87019249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9B3E2-ECEF-40CF-81BA-8E84CCCA5AC3}"/>
              </a:ext>
            </a:extLst>
          </p:cNvPr>
          <p:cNvSpPr>
            <a:spLocks noGrp="1"/>
          </p:cNvSpPr>
          <p:nvPr>
            <p:ph type="title"/>
          </p:nvPr>
        </p:nvSpPr>
        <p:spPr/>
        <p:txBody>
          <a:bodyPr/>
          <a:lstStyle/>
          <a:p>
            <a:r>
              <a:rPr lang="en-US" dirty="0" err="1"/>
              <a:t>Sys.dm_db_page_info</a:t>
            </a:r>
            <a:endParaRPr lang="en-US" dirty="0"/>
          </a:p>
        </p:txBody>
      </p:sp>
      <p:sp>
        <p:nvSpPr>
          <p:cNvPr id="3" name="Content Placeholder 2">
            <a:extLst>
              <a:ext uri="{FF2B5EF4-FFF2-40B4-BE49-F238E27FC236}">
                <a16:creationId xmlns:a16="http://schemas.microsoft.com/office/drawing/2014/main" id="{8E0160BC-4DE6-42EB-9F8A-A2601FB8BEBA}"/>
              </a:ext>
            </a:extLst>
          </p:cNvPr>
          <p:cNvSpPr>
            <a:spLocks noGrp="1"/>
          </p:cNvSpPr>
          <p:nvPr>
            <p:ph idx="1"/>
          </p:nvPr>
        </p:nvSpPr>
        <p:spPr>
          <a:xfrm>
            <a:off x="609600" y="838201"/>
            <a:ext cx="10972800" cy="5791199"/>
          </a:xfrm>
        </p:spPr>
        <p:txBody>
          <a:bodyPr>
            <a:noAutofit/>
          </a:bodyPr>
          <a:lstStyle/>
          <a:p>
            <a:pPr>
              <a:buFont typeface="Arial" panose="020B0604020202020204" pitchFamily="34" charset="0"/>
              <a:buChar char="•"/>
            </a:pPr>
            <a:r>
              <a:rPr lang="en-US" sz="3600" b="0" dirty="0"/>
              <a:t>New in SQL 2019, replaces most of DBCC Page</a:t>
            </a:r>
          </a:p>
          <a:p>
            <a:pPr lvl="1">
              <a:buFont typeface="Arial" panose="020B0604020202020204" pitchFamily="34" charset="0"/>
              <a:buChar char="•"/>
            </a:pPr>
            <a:r>
              <a:rPr lang="en-US" sz="3200" dirty="0"/>
              <a:t>No need for trace flag 3604 to see data</a:t>
            </a:r>
          </a:p>
          <a:p>
            <a:pPr>
              <a:buFont typeface="Arial" panose="020B0604020202020204" pitchFamily="34" charset="0"/>
              <a:buChar char="•"/>
            </a:pPr>
            <a:r>
              <a:rPr lang="en-US" sz="3600" b="0" dirty="0"/>
              <a:t>DMF – can be joined to other DMO’s</a:t>
            </a:r>
          </a:p>
          <a:p>
            <a:pPr>
              <a:buFont typeface="Arial" panose="020B0604020202020204" pitchFamily="34" charset="0"/>
              <a:buChar char="•"/>
            </a:pPr>
            <a:r>
              <a:rPr lang="en-US" sz="3600" b="0" dirty="0"/>
              <a:t>Also new in SQL 2019, </a:t>
            </a:r>
            <a:r>
              <a:rPr lang="en-US" sz="3600" dirty="0" err="1"/>
              <a:t>sys.fn_PageResCracker</a:t>
            </a:r>
            <a:r>
              <a:rPr lang="en-US" sz="3600" dirty="0"/>
              <a:t>,</a:t>
            </a:r>
            <a:r>
              <a:rPr lang="en-US" sz="3600" b="0" dirty="0"/>
              <a:t> which accepts a hexadecimal from </a:t>
            </a:r>
            <a:r>
              <a:rPr lang="en-US" sz="3600" dirty="0" err="1"/>
              <a:t>sys.dm_exec_requests.page_resource</a:t>
            </a:r>
            <a:r>
              <a:rPr lang="en-US" sz="3600" dirty="0"/>
              <a:t> </a:t>
            </a:r>
            <a:r>
              <a:rPr lang="en-US" sz="3600" b="0" dirty="0"/>
              <a:t>if the </a:t>
            </a:r>
            <a:r>
              <a:rPr lang="en-US" sz="3600" b="0" dirty="0" err="1"/>
              <a:t>wait_resource</a:t>
            </a:r>
            <a:r>
              <a:rPr lang="en-US" sz="3600" b="0" dirty="0"/>
              <a:t> type is PAGE, to help you investigate.</a:t>
            </a:r>
          </a:p>
          <a:p>
            <a:pPr lvl="1">
              <a:buFont typeface="Arial" panose="020B0604020202020204" pitchFamily="34" charset="0"/>
              <a:buChar char="•"/>
            </a:pPr>
            <a:r>
              <a:rPr lang="en-US" sz="3600" dirty="0"/>
              <a:t>So, it’s limited. Doesn’t return info for other </a:t>
            </a:r>
            <a:r>
              <a:rPr lang="en-US" sz="3600" dirty="0" err="1"/>
              <a:t>wait_resource</a:t>
            </a:r>
            <a:r>
              <a:rPr lang="en-US" sz="3600" dirty="0"/>
              <a:t> types, like KEY.</a:t>
            </a:r>
          </a:p>
        </p:txBody>
      </p:sp>
    </p:spTree>
    <p:extLst>
      <p:ext uri="{BB962C8B-B14F-4D97-AF65-F5344CB8AC3E}">
        <p14:creationId xmlns:p14="http://schemas.microsoft.com/office/powerpoint/2010/main" val="76155803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304799"/>
            <a:ext cx="11582400" cy="5981701"/>
          </a:xfrm>
          <a:solidFill>
            <a:schemeClr val="bg1"/>
          </a:solidFill>
        </p:spPr>
        <p:txBody>
          <a:bodyPr>
            <a:noAutofit/>
          </a:bodyPr>
          <a:lstStyle/>
          <a:p>
            <a:pPr marL="0" indent="0"/>
            <a:r>
              <a:rPr lang="en-US" sz="3200" dirty="0"/>
              <a:t>Helpful links, sources, and continued reading:</a:t>
            </a:r>
          </a:p>
          <a:p>
            <a:r>
              <a:rPr lang="en-US" sz="1200" u="sng" dirty="0">
                <a:hlinkClick r:id="rId2"/>
              </a:rPr>
              <a:t>http://www.sqlskills.com/BLOGS/PAUL/post/Why-did-the-Windows-7-RC-failure-happen.aspx</a:t>
            </a:r>
            <a:r>
              <a:rPr lang="en-US" sz="1200" dirty="0"/>
              <a:t> </a:t>
            </a:r>
          </a:p>
          <a:p>
            <a:r>
              <a:rPr lang="en-US" sz="1200" u="sng" dirty="0">
                <a:hlinkClick r:id="rId3"/>
              </a:rPr>
              <a:t>http://technet.microsoft.com/en-us/library/cc966413.aspx</a:t>
            </a:r>
            <a:endParaRPr lang="en-US" sz="1200" u="sng" dirty="0"/>
          </a:p>
          <a:p>
            <a:r>
              <a:rPr lang="en-US" sz="1200" u="sng" dirty="0"/>
              <a:t>http://msdn.microsoft.com/en-us/library/ms188917.aspx</a:t>
            </a:r>
            <a:endParaRPr lang="en-US" sz="1200" dirty="0"/>
          </a:p>
          <a:p>
            <a:r>
              <a:rPr lang="en-US" sz="1200" u="sng" dirty="0">
                <a:hlinkClick r:id="rId4"/>
              </a:rPr>
              <a:t>http://www.codeproject.com/KB/database/Dynamic_Management_Views.aspx</a:t>
            </a:r>
            <a:endParaRPr lang="en-US" sz="1200" dirty="0"/>
          </a:p>
          <a:p>
            <a:r>
              <a:rPr lang="en-US" sz="1200" u="sng" dirty="0">
                <a:hlinkClick r:id="rId5"/>
              </a:rPr>
              <a:t>http://glennberrysqlperformance.spaces.live.com/blog/cns!45041418ECCAA960!1446.entry</a:t>
            </a:r>
            <a:endParaRPr lang="en-US" sz="1200" dirty="0"/>
          </a:p>
          <a:p>
            <a:r>
              <a:rPr lang="en-US" sz="1200" u="sng" dirty="0">
                <a:hlinkClick r:id="rId6"/>
              </a:rPr>
              <a:t>http://sharmilasanctuary.wordpress.com/about/database-performance-dmvs-for-ms-sql-2005/</a:t>
            </a:r>
            <a:endParaRPr lang="en-US" sz="1200" dirty="0"/>
          </a:p>
          <a:p>
            <a:r>
              <a:rPr lang="en-US" sz="1200" u="sng" dirty="0">
                <a:hlinkClick r:id="rId7"/>
              </a:rPr>
              <a:t>http://sqlblog.com/blogs/kevin_kline/archive/2009/04/07/looking-for-good-dmv-database-admin-queries.aspx</a:t>
            </a:r>
            <a:endParaRPr lang="en-US" sz="1200" dirty="0"/>
          </a:p>
          <a:p>
            <a:r>
              <a:rPr lang="en-US" sz="1200" u="sng" dirty="0">
                <a:hlinkClick r:id="rId8"/>
              </a:rPr>
              <a:t>http://blogs.msdn.com/jimmymay/archive/2008/10/30/drum-roll-please-the-debut-of-the-sql-dmv-all-stars-dream-team.aspx</a:t>
            </a:r>
            <a:endParaRPr lang="en-US" sz="1200" dirty="0"/>
          </a:p>
          <a:p>
            <a:r>
              <a:rPr lang="en-US" sz="1200" u="sng" dirty="0">
                <a:hlinkClick r:id="rId9"/>
              </a:rPr>
              <a:t>http://blogs.msdn.com/psssql/archive/2007/02/21/sql-server-2005-performance-statistics-script.aspx</a:t>
            </a:r>
            <a:endParaRPr lang="en-US" sz="1200" dirty="0"/>
          </a:p>
          <a:p>
            <a:r>
              <a:rPr lang="en-US" sz="1200" u="sng" dirty="0">
                <a:hlinkClick r:id="rId10"/>
              </a:rPr>
              <a:t>http://msdn.microsoft.com/en-us/magazine/cc135978.aspx</a:t>
            </a:r>
            <a:endParaRPr lang="en-US" sz="1200" dirty="0"/>
          </a:p>
          <a:p>
            <a:r>
              <a:rPr lang="en-US" sz="1200" u="sng" dirty="0">
                <a:hlinkClick r:id="rId11"/>
              </a:rPr>
              <a:t>http://www.sqlservercentral.com/articles/DMV/64425/</a:t>
            </a:r>
            <a:endParaRPr lang="en-US" sz="1200" u="sng" dirty="0"/>
          </a:p>
          <a:p>
            <a:r>
              <a:rPr lang="en-US" sz="1200" u="sng" dirty="0">
                <a:hlinkClick r:id="rId12"/>
              </a:rPr>
              <a:t>http://www.sqlskills.com/BLOGS/PAUL/post/Inside-sysdm_db_index_physical_stats.aspx</a:t>
            </a:r>
            <a:endParaRPr lang="en-US" sz="1200" u="sng" dirty="0"/>
          </a:p>
          <a:p>
            <a:r>
              <a:rPr lang="en-US" sz="1200" u="sng" dirty="0">
                <a:hlinkClick r:id="rId13"/>
              </a:rPr>
              <a:t>http://www.sqlskills.com/BLOGS/PAUL/post/Indexes-From-Every-Angle-How-can-you-tell-if-an-index-is-being-used.aspx</a:t>
            </a:r>
            <a:endParaRPr lang="en-US" sz="1200" u="sng" dirty="0"/>
          </a:p>
          <a:p>
            <a:pPr marL="0" lvl="1" indent="0"/>
            <a:r>
              <a:rPr lang="en-US" sz="1200" b="1" u="sng" dirty="0">
                <a:hlinkClick r:id="rId14"/>
              </a:rPr>
              <a:t>http://kswain.blogspot.com/2008/04/sysdmosperformancecounters-dynamic.html</a:t>
            </a:r>
            <a:endParaRPr lang="en-US" sz="1200" b="1" u="sng" dirty="0"/>
          </a:p>
          <a:p>
            <a:pPr marL="0" lvl="1" indent="0"/>
            <a:r>
              <a:rPr lang="en-US" sz="1200" b="1" dirty="0">
                <a:hlinkClick r:id="rId15"/>
              </a:rPr>
              <a:t>http://www.sqlpassion.at/archive/2014/11/24/deadlocks-caused-by-missing-indexes-in-sql-server</a:t>
            </a:r>
            <a:endParaRPr lang="en-US" sz="1200" b="1" dirty="0"/>
          </a:p>
          <a:p>
            <a:r>
              <a:rPr lang="en-US" sz="1200" dirty="0">
                <a:hlinkClick r:id="rId16"/>
              </a:rPr>
              <a:t>http://www.sql-server-performance.com/articles/per/bm_performance_dashboard_2005_p2.aspx</a:t>
            </a:r>
            <a:endParaRPr lang="en-US" sz="1200" dirty="0"/>
          </a:p>
          <a:p>
            <a:r>
              <a:rPr lang="en-US" sz="1200" dirty="0">
                <a:hlinkClick r:id="rId17"/>
              </a:rPr>
              <a:t>http://msdn.microsoft.com/en-us/library/aa366541%28VS.85%29.aspx</a:t>
            </a:r>
            <a:endParaRPr lang="en-US" sz="1200" dirty="0"/>
          </a:p>
          <a:p>
            <a:r>
              <a:rPr lang="en-US" sz="1200" dirty="0">
                <a:hlinkClick r:id="rId18"/>
              </a:rPr>
              <a:t>http://sqlblog.com/blogs/aaron_bertrand/archive/2011/04/25/more-changes-you-might-not-have-noticed-in-the-sql-server-2008-r2-sp1-ctp.aspx</a:t>
            </a:r>
            <a:endParaRPr lang="en-US" sz="1200" dirty="0"/>
          </a:p>
          <a:p>
            <a:r>
              <a:rPr lang="en-US" sz="1200" dirty="0">
                <a:hlinkClick r:id="rId19"/>
              </a:rPr>
              <a:t>http://www.sqlskills.com/BLOGS/PAUL/category/Spinlocks.aspx</a:t>
            </a:r>
            <a:endParaRPr lang="en-US" sz="1200" dirty="0"/>
          </a:p>
          <a:p>
            <a:r>
              <a:rPr lang="en-US" sz="1200" dirty="0">
                <a:hlinkClick r:id="rId20"/>
              </a:rPr>
              <a:t>https://docs.microsoft.com/en-us/sql/relational-databases/system-dynamic-management-views/sys-dm-db-log-info-transact-sql?view=sql-server-2017</a:t>
            </a:r>
            <a:endParaRPr lang="en-US" sz="1200" dirty="0"/>
          </a:p>
          <a:p>
            <a:r>
              <a:rPr lang="en-US" sz="1200" dirty="0">
                <a:hlinkClick r:id="rId21"/>
              </a:rPr>
              <a:t>https://www.sqlshack.com/sql-server-2019-new-dmf-sys-dm_db_page_info/</a:t>
            </a:r>
            <a:endParaRPr lang="en-US" sz="1200" dirty="0"/>
          </a:p>
          <a:p>
            <a:endParaRPr lang="en-US" sz="1200" dirty="0"/>
          </a:p>
          <a:p>
            <a:endParaRPr lang="en-US" sz="1100" dirty="0"/>
          </a:p>
        </p:txBody>
      </p:sp>
      <p:sp>
        <p:nvSpPr>
          <p:cNvPr id="2" name="Slide Number Placeholder 1"/>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78</a:t>
            </a:fld>
            <a:endParaRPr lang="en-US"/>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pic>
        <p:nvPicPr>
          <p:cNvPr id="1026" name="Picture 2" descr="SQL Server 2017 Administration Inside Out book cove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5444" y="2113456"/>
            <a:ext cx="3789595" cy="462597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A142EB46-D0F2-4A77-85A1-6FD48128CE80}"/>
              </a:ext>
            </a:extLst>
          </p:cNvPr>
          <p:cNvSpPr/>
          <p:nvPr/>
        </p:nvSpPr>
        <p:spPr>
          <a:xfrm>
            <a:off x="5638807" y="609645"/>
            <a:ext cx="6095907" cy="5816977"/>
          </a:xfrm>
          <a:prstGeom prst="rect">
            <a:avLst/>
          </a:prstGeom>
        </p:spPr>
        <p:txBody>
          <a:bodyPr>
            <a:spAutoFit/>
          </a:bodyPr>
          <a:lstStyle/>
          <a:p>
            <a:pPr marL="0" marR="0" lvl="0" indent="0" algn="l" defTabSz="914389"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rPr>
              <a:t>SQL Server 2019 Administration Inside Out</a:t>
            </a:r>
          </a:p>
          <a:p>
            <a:pPr marL="0" marR="0" lvl="0" indent="0" algn="l" defTabSz="914389"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rPr>
              <a:t>by Microsoft Press</a:t>
            </a:r>
          </a:p>
          <a:p>
            <a:pPr marL="0" marR="0" lvl="0" indent="0" algn="l" defTabSz="914389"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a:p>
            <a:pPr marL="0" marR="0" lvl="0" indent="0" algn="l" defTabSz="914389"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rPr>
              <a:t>2017 published Feb 2018</a:t>
            </a:r>
          </a:p>
          <a:p>
            <a:pPr marL="0" marR="0" lvl="0" indent="0" algn="l" defTabSz="914389"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a:p>
            <a:pPr marL="0" marR="0" lvl="0" indent="0" algn="l" defTabSz="914389"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rPr>
              <a:t>2019 published March 2020</a:t>
            </a:r>
          </a:p>
          <a:p>
            <a:pPr marL="0" marR="0" lvl="0" indent="0" algn="l" defTabSz="914389"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a:p>
            <a:pPr marL="0" marR="0" lvl="0" indent="0" algn="l" defTabSz="914389"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a:p>
            <a:pPr marL="0" marR="0" lvl="0" indent="0" algn="l" defTabSz="914389"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a:p>
            <a:pPr marL="0" marR="0" lvl="0" indent="0" algn="l" defTabSz="914389"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a:p>
            <a:pPr marL="0" marR="0" lvl="0" indent="0" algn="l" defTabSz="914389"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a:p>
            <a:pPr marL="0" marR="0" lvl="0" indent="0" algn="l" defTabSz="914389"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p:txBody>
      </p:sp>
      <p:sp>
        <p:nvSpPr>
          <p:cNvPr id="3" name="Title 2" hidden="1">
            <a:extLst>
              <a:ext uri="{FF2B5EF4-FFF2-40B4-BE49-F238E27FC236}">
                <a16:creationId xmlns:a16="http://schemas.microsoft.com/office/drawing/2014/main" id="{2622AB68-80DB-4C9D-8E8B-3AC1B2AC2799}"/>
              </a:ext>
            </a:extLst>
          </p:cNvPr>
          <p:cNvSpPr>
            <a:spLocks noGrp="1"/>
          </p:cNvSpPr>
          <p:nvPr>
            <p:ph type="ctrTitle"/>
          </p:nvPr>
        </p:nvSpPr>
        <p:spPr/>
        <p:txBody>
          <a:bodyPr/>
          <a:lstStyle/>
          <a:p>
            <a:r>
              <a:rPr lang="en-US" dirty="0"/>
              <a:t>SQL Server 2017 Inside Out</a:t>
            </a:r>
          </a:p>
        </p:txBody>
      </p:sp>
      <p:pic>
        <p:nvPicPr>
          <p:cNvPr id="4" name="Picture 2">
            <a:extLst>
              <a:ext uri="{FF2B5EF4-FFF2-40B4-BE49-F238E27FC236}">
                <a16:creationId xmlns:a16="http://schemas.microsoft.com/office/drawing/2014/main" id="{BD4A47C2-CD56-4B1E-AE27-9339E64E4A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88799"/>
            <a:ext cx="4046123" cy="5057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02378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err="1"/>
              <a:t>sys.dm_os_wait_stats</a:t>
            </a:r>
            <a:endParaRPr lang="en-US" dirty="0"/>
          </a:p>
        </p:txBody>
      </p:sp>
      <p:sp>
        <p:nvSpPr>
          <p:cNvPr id="3" name="Content Placeholder 2"/>
          <p:cNvSpPr>
            <a:spLocks noGrp="1"/>
          </p:cNvSpPr>
          <p:nvPr>
            <p:ph idx="1"/>
          </p:nvPr>
        </p:nvSpPr>
        <p:spPr>
          <a:xfrm>
            <a:off x="609600" y="838201"/>
            <a:ext cx="10972800" cy="5448300"/>
          </a:xfrm>
        </p:spPr>
        <p:txBody>
          <a:bodyPr>
            <a:normAutofit fontScale="92500" lnSpcReduction="20000"/>
          </a:bodyPr>
          <a:lstStyle/>
          <a:p>
            <a:r>
              <a:rPr lang="en-US" sz="3200" dirty="0"/>
              <a:t>ONDEMAND_TASK_QUEUE – </a:t>
            </a:r>
            <a:r>
              <a:rPr lang="en-US" sz="3200" b="0" dirty="0"/>
              <a:t>high wait times of this type indicate lots of SQL Server idle time. Disregard.</a:t>
            </a:r>
          </a:p>
          <a:p>
            <a:r>
              <a:rPr lang="en-US" sz="3200" dirty="0"/>
              <a:t>These wait times also indicate idling and are not problematic:</a:t>
            </a:r>
          </a:p>
          <a:p>
            <a:pPr marL="400050" lvl="1" indent="0"/>
            <a:r>
              <a:rPr lang="en-US" sz="2800" dirty="0"/>
              <a:t>BROKER_TRANSMITTER</a:t>
            </a:r>
            <a:br>
              <a:rPr lang="en-US" sz="2800" dirty="0"/>
            </a:br>
            <a:r>
              <a:rPr lang="en-US" sz="2800" dirty="0"/>
              <a:t>BROKER_RECEIVE_WAITFOR</a:t>
            </a:r>
            <a:br>
              <a:rPr lang="en-US" sz="2800" dirty="0"/>
            </a:br>
            <a:r>
              <a:rPr lang="en-US" sz="2800" dirty="0"/>
              <a:t>DBMIRROR_WORKER_QUEUE</a:t>
            </a:r>
            <a:br>
              <a:rPr lang="en-US" sz="2800" dirty="0"/>
            </a:br>
            <a:r>
              <a:rPr lang="en-US" sz="2800" dirty="0"/>
              <a:t>KSOURCE_WAKEUP</a:t>
            </a:r>
            <a:br>
              <a:rPr lang="en-US" sz="2800" dirty="0"/>
            </a:br>
            <a:r>
              <a:rPr lang="en-US" sz="2800" dirty="0"/>
              <a:t>CLR_AUTO_EVENT</a:t>
            </a:r>
            <a:br>
              <a:rPr lang="en-US" sz="2800" dirty="0"/>
            </a:br>
            <a:r>
              <a:rPr lang="en-US" sz="2800" dirty="0"/>
              <a:t>LOGMGR_QUEUE</a:t>
            </a:r>
            <a:br>
              <a:rPr lang="en-US" sz="2800" dirty="0"/>
            </a:br>
            <a:r>
              <a:rPr lang="en-US" sz="2800" dirty="0"/>
              <a:t>REQUEST_FOR_DEADLOCK_SEARCH</a:t>
            </a:r>
            <a:br>
              <a:rPr lang="en-US" sz="2800" dirty="0"/>
            </a:br>
            <a:r>
              <a:rPr lang="en-US" sz="2800" dirty="0"/>
              <a:t>QDS_SHUTDOWN_QUEUE</a:t>
            </a:r>
          </a:p>
          <a:p>
            <a:pPr marL="400050" lvl="1" indent="0"/>
            <a:r>
              <a:rPr lang="en-US" sz="2800" dirty="0">
                <a:solidFill>
                  <a:schemeClr val="tx1"/>
                </a:solidFill>
              </a:rPr>
              <a:t>and many many more..</a:t>
            </a:r>
          </a:p>
          <a:p>
            <a:pPr marL="400050" lvl="1" indent="0"/>
            <a:r>
              <a:rPr lang="en-US" sz="3000" dirty="0">
                <a:solidFill>
                  <a:schemeClr val="tx1"/>
                </a:solidFill>
              </a:rPr>
              <a:t>Good resource here: </a:t>
            </a:r>
            <a:br>
              <a:rPr lang="en-US" sz="3000" dirty="0"/>
            </a:br>
            <a:r>
              <a:rPr lang="en-US" sz="2200" dirty="0">
                <a:hlinkClick r:id="rId3"/>
              </a:rPr>
              <a:t>https://www.sqlskills.com/blogs/paul/wait-statistics-or-please-tell-me-where-it-hurts/</a:t>
            </a:r>
            <a:endParaRPr lang="en-US" sz="2200" dirty="0"/>
          </a:p>
          <a:p>
            <a:pPr marL="400050" lvl="1" indent="0"/>
            <a:endParaRPr lang="en-US" sz="2800" dirty="0"/>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8</a:t>
            </a:fld>
            <a:endParaRPr lang="en-US"/>
          </a:p>
        </p:txBody>
      </p:sp>
    </p:spTree>
    <p:extLst>
      <p:ext uri="{BB962C8B-B14F-4D97-AF65-F5344CB8AC3E}">
        <p14:creationId xmlns:p14="http://schemas.microsoft.com/office/powerpoint/2010/main" val="108917574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D50F720-AA17-42B1-B108-3F23A87D7213}"/>
              </a:ext>
            </a:extLst>
          </p:cNvPr>
          <p:cNvSpPr>
            <a:spLocks noGrp="1"/>
          </p:cNvSpPr>
          <p:nvPr>
            <p:ph type="title"/>
          </p:nvPr>
        </p:nvSpPr>
        <p:spPr>
          <a:xfrm>
            <a:off x="95" y="53"/>
            <a:ext cx="12191813" cy="761988"/>
          </a:xfrm>
          <a:prstGeom prst="rect">
            <a:avLst/>
          </a:prstGeom>
        </p:spPr>
        <p:txBody>
          <a:bodyPr anchor="ctr">
            <a:normAutofit/>
          </a:bodyPr>
          <a:lstStyle/>
          <a:p>
            <a:pPr algn="ctr"/>
            <a:r>
              <a:rPr lang="en-US" sz="3600" b="1" cap="all" dirty="0">
                <a:solidFill>
                  <a:schemeClr val="accent1"/>
                </a:solidFill>
              </a:rPr>
              <a:t>Support your Local STEM Initiatives</a:t>
            </a:r>
            <a:endParaRPr lang="en-US" sz="3600" dirty="0">
              <a:solidFill>
                <a:schemeClr val="accent1"/>
              </a:solidFill>
            </a:endParaRPr>
          </a:p>
        </p:txBody>
      </p:sp>
      <p:pic>
        <p:nvPicPr>
          <p:cNvPr id="6" name="Picture 5">
            <a:extLst>
              <a:ext uri="{FF2B5EF4-FFF2-40B4-BE49-F238E27FC236}">
                <a16:creationId xmlns:a16="http://schemas.microsoft.com/office/drawing/2014/main" id="{3DB26EE8-8C60-44EC-A68B-2BD9D038643B}"/>
              </a:ext>
            </a:extLst>
          </p:cNvPr>
          <p:cNvPicPr>
            <a:picLocks noChangeAspect="1"/>
          </p:cNvPicPr>
          <p:nvPr/>
        </p:nvPicPr>
        <p:blipFill rotWithShape="1">
          <a:blip r:embed="rId3"/>
          <a:srcRect t="937" r="172" b="911"/>
          <a:stretch/>
        </p:blipFill>
        <p:spPr>
          <a:xfrm>
            <a:off x="332384" y="680988"/>
            <a:ext cx="5525509" cy="4604195"/>
          </a:xfrm>
          <a:prstGeom prst="rect">
            <a:avLst/>
          </a:prstGeom>
          <a:noFill/>
        </p:spPr>
      </p:pic>
      <p:sp>
        <p:nvSpPr>
          <p:cNvPr id="11" name="Content Placeholder 3">
            <a:extLst>
              <a:ext uri="{FF2B5EF4-FFF2-40B4-BE49-F238E27FC236}">
                <a16:creationId xmlns:a16="http://schemas.microsoft.com/office/drawing/2014/main" id="{B0441F8B-FA0E-4E80-AF4C-DDF0BD5D4158}"/>
              </a:ext>
            </a:extLst>
          </p:cNvPr>
          <p:cNvSpPr>
            <a:spLocks noGrp="1"/>
          </p:cNvSpPr>
          <p:nvPr>
            <p:ph sz="half" idx="2"/>
          </p:nvPr>
        </p:nvSpPr>
        <p:spPr>
          <a:xfrm>
            <a:off x="5857892" y="2514613"/>
            <a:ext cx="6001724" cy="3662307"/>
          </a:xfrm>
        </p:spPr>
        <p:txBody>
          <a:bodyPr>
            <a:normAutofit/>
          </a:bodyPr>
          <a:lstStyle/>
          <a:p>
            <a:r>
              <a:rPr lang="en-US" dirty="0"/>
              <a:t>I encourage you to find, then donate time and money to local STEM education initiatives where you live. Get involved!</a:t>
            </a:r>
          </a:p>
          <a:p>
            <a:r>
              <a:rPr lang="en-US" dirty="0"/>
              <a:t>There is almost certainly some nonprofit where you live that needs your enthusiasm and skills to close the achievement gap.</a:t>
            </a:r>
          </a:p>
        </p:txBody>
      </p:sp>
      <p:sp>
        <p:nvSpPr>
          <p:cNvPr id="7" name="Rectangle 6">
            <a:extLst>
              <a:ext uri="{FF2B5EF4-FFF2-40B4-BE49-F238E27FC236}">
                <a16:creationId xmlns:a16="http://schemas.microsoft.com/office/drawing/2014/main" id="{729D2786-0058-4A91-BB71-21530F0384CE}"/>
              </a:ext>
            </a:extLst>
          </p:cNvPr>
          <p:cNvSpPr/>
          <p:nvPr/>
        </p:nvSpPr>
        <p:spPr>
          <a:xfrm>
            <a:off x="194355" y="5714966"/>
            <a:ext cx="5646289" cy="369332"/>
          </a:xfrm>
          <a:prstGeom prst="rect">
            <a:avLst/>
          </a:prstGeom>
        </p:spPr>
        <p:txBody>
          <a:bodyPr wrap="none">
            <a:spAutoFit/>
          </a:bodyPr>
          <a:lstStyle/>
          <a:p>
            <a:pPr marL="0" marR="0" lvl="0" indent="0" algn="l" defTabSz="483855"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3830"/>
                </a:solidFill>
                <a:effectLst/>
                <a:uLnTx/>
                <a:uFillTx/>
                <a:latin typeface="Calibri" panose="020F0502020204030204"/>
                <a:ea typeface="+mn-ea"/>
                <a:cs typeface="+mn-cs"/>
                <a:hlinkClick r:id="rId4"/>
              </a:rPr>
              <a:t>https://www.thewallsproject.org/programs/futures_fund/</a:t>
            </a:r>
            <a:endParaRPr kumimoji="0" lang="en-US" sz="1800" b="0" i="0" u="none" strike="noStrike" kern="1200" cap="none" spc="0" normalizeH="0" baseline="0" noProof="0" dirty="0">
              <a:ln>
                <a:noFill/>
              </a:ln>
              <a:solidFill>
                <a:srgbClr val="003830"/>
              </a:solidFill>
              <a:effectLst/>
              <a:uLnTx/>
              <a:uFillTx/>
              <a:latin typeface="Calibri" panose="020F0502020204030204"/>
              <a:ea typeface="+mn-ea"/>
              <a:cs typeface="+mn-cs"/>
            </a:endParaRPr>
          </a:p>
        </p:txBody>
      </p:sp>
      <p:pic>
        <p:nvPicPr>
          <p:cNvPr id="1026" name="Picture 2" descr="Image">
            <a:extLst>
              <a:ext uri="{FF2B5EF4-FFF2-40B4-BE49-F238E27FC236}">
                <a16:creationId xmlns:a16="http://schemas.microsoft.com/office/drawing/2014/main" id="{9FF0B331-CD93-4C21-8BF3-FE2AD0FD0007}"/>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t="31111" b="28889"/>
          <a:stretch/>
        </p:blipFill>
        <p:spPr bwMode="auto">
          <a:xfrm>
            <a:off x="5962229" y="681080"/>
            <a:ext cx="5848684" cy="17546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476274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43"/>
          <p:cNvSpPr>
            <a:spLocks noGrp="1"/>
          </p:cNvSpPr>
          <p:nvPr>
            <p:ph type="title"/>
          </p:nvPr>
        </p:nvSpPr>
        <p:spPr>
          <a:xfrm>
            <a:off x="664608" y="2989342"/>
            <a:ext cx="4331302" cy="627894"/>
          </a:xfrm>
        </p:spPr>
        <p:txBody>
          <a:bodyPr>
            <a:normAutofit fontScale="90000"/>
          </a:bodyPr>
          <a:lstStyle/>
          <a:p>
            <a:r>
              <a:rPr lang="en-US" sz="4800" dirty="0"/>
              <a:t>William Assaf</a:t>
            </a:r>
          </a:p>
        </p:txBody>
      </p:sp>
      <p:sp>
        <p:nvSpPr>
          <p:cNvPr id="45" name="Text Placeholder 44"/>
          <p:cNvSpPr>
            <a:spLocks noGrp="1"/>
          </p:cNvSpPr>
          <p:nvPr>
            <p:ph type="body" sz="quarter" idx="10"/>
          </p:nvPr>
        </p:nvSpPr>
        <p:spPr>
          <a:xfrm>
            <a:off x="664839" y="3608006"/>
            <a:ext cx="5227964" cy="540905"/>
          </a:xfrm>
        </p:spPr>
        <p:txBody>
          <a:bodyPr>
            <a:normAutofit fontScale="70000" lnSpcReduction="20000"/>
          </a:bodyPr>
          <a:lstStyle/>
          <a:p>
            <a:r>
              <a:rPr lang="en-US" sz="2400" dirty="0">
                <a:solidFill>
                  <a:schemeClr val="tx1"/>
                </a:solidFill>
                <a:latin typeface="Roboto" panose="02000000000000000000" pitchFamily="2" charset="0"/>
                <a:ea typeface="Roboto" panose="02000000000000000000" pitchFamily="2" charset="0"/>
              </a:rPr>
              <a:t>Senior Content Developer, SQL-Docs</a:t>
            </a:r>
          </a:p>
          <a:p>
            <a:r>
              <a:rPr lang="en-US" sz="2400" dirty="0">
                <a:solidFill>
                  <a:schemeClr val="tx1"/>
                </a:solidFill>
                <a:latin typeface="Roboto" panose="02000000000000000000" pitchFamily="2" charset="0"/>
                <a:ea typeface="Roboto" panose="02000000000000000000" pitchFamily="2" charset="0"/>
              </a:rPr>
              <a:t>Microsoft</a:t>
            </a:r>
          </a:p>
        </p:txBody>
      </p:sp>
      <p:pic>
        <p:nvPicPr>
          <p:cNvPr id="5" name="Picture Placeholder 4" descr="William Assaf headshot">
            <a:extLst>
              <a:ext uri="{FF2B5EF4-FFF2-40B4-BE49-F238E27FC236}">
                <a16:creationId xmlns:a16="http://schemas.microsoft.com/office/drawing/2014/main" id="{25F7D318-261E-4346-9467-F3644A777B3F}"/>
              </a:ext>
            </a:extLst>
          </p:cNvPr>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a:stretch>
            <a:fillRect/>
          </a:stretch>
        </p:blipFill>
        <p:spPr>
          <a:xfrm>
            <a:off x="801169" y="454082"/>
            <a:ext cx="2383474" cy="2383472"/>
          </a:xfrm>
        </p:spPr>
      </p:pic>
      <p:sp>
        <p:nvSpPr>
          <p:cNvPr id="152" name="Text Placeholder 151"/>
          <p:cNvSpPr>
            <a:spLocks noGrp="1"/>
          </p:cNvSpPr>
          <p:nvPr>
            <p:ph type="body" sz="quarter" idx="13"/>
          </p:nvPr>
        </p:nvSpPr>
        <p:spPr>
          <a:xfrm>
            <a:off x="7493074" y="1600816"/>
            <a:ext cx="4698927" cy="821505"/>
          </a:xfrm>
        </p:spPr>
        <p:txBody>
          <a:bodyPr>
            <a:normAutofit fontScale="92500"/>
          </a:bodyPr>
          <a:lstStyle/>
          <a:p>
            <a:pPr>
              <a:lnSpc>
                <a:spcPct val="110000"/>
              </a:lnSpc>
            </a:pPr>
            <a:r>
              <a:rPr lang="en-US" sz="2222" dirty="0">
                <a:solidFill>
                  <a:schemeClr val="tx1"/>
                </a:solidFill>
                <a:latin typeface="Roboto" panose="02000000000000000000" pitchFamily="2" charset="0"/>
                <a:ea typeface="Roboto" panose="02000000000000000000" pitchFamily="2" charset="0"/>
              </a:rPr>
              <a:t>Former Principal Consultant, </a:t>
            </a:r>
            <a:br>
              <a:rPr lang="en-US" sz="2222" dirty="0">
                <a:solidFill>
                  <a:schemeClr val="tx1"/>
                </a:solidFill>
                <a:latin typeface="Roboto" panose="02000000000000000000" pitchFamily="2" charset="0"/>
                <a:ea typeface="Roboto" panose="02000000000000000000" pitchFamily="2" charset="0"/>
              </a:rPr>
            </a:br>
            <a:r>
              <a:rPr lang="en-US" sz="2222" dirty="0">
                <a:solidFill>
                  <a:schemeClr val="tx1"/>
                </a:solidFill>
                <a:latin typeface="Roboto" panose="02000000000000000000" pitchFamily="2" charset="0"/>
                <a:ea typeface="Roboto" panose="02000000000000000000" pitchFamily="2" charset="0"/>
              </a:rPr>
              <a:t>Former Microsoft MVP Data Platform</a:t>
            </a:r>
          </a:p>
        </p:txBody>
      </p:sp>
      <p:sp>
        <p:nvSpPr>
          <p:cNvPr id="154" name="Text Placeholder 153"/>
          <p:cNvSpPr>
            <a:spLocks noGrp="1"/>
          </p:cNvSpPr>
          <p:nvPr>
            <p:ph type="body" sz="quarter" idx="15"/>
          </p:nvPr>
        </p:nvSpPr>
        <p:spPr>
          <a:xfrm>
            <a:off x="7492982" y="2813401"/>
            <a:ext cx="4698927" cy="1406131"/>
          </a:xfrm>
        </p:spPr>
        <p:txBody>
          <a:bodyPr>
            <a:normAutofit/>
          </a:bodyPr>
          <a:lstStyle/>
          <a:p>
            <a:pPr>
              <a:lnSpc>
                <a:spcPct val="110000"/>
              </a:lnSpc>
            </a:pPr>
            <a:r>
              <a:rPr lang="en-US" sz="2222" dirty="0">
                <a:solidFill>
                  <a:schemeClr val="tx1"/>
                </a:solidFill>
                <a:latin typeface="Roboto" panose="02000000000000000000" pitchFamily="2" charset="0"/>
                <a:ea typeface="Roboto" panose="02000000000000000000" pitchFamily="2" charset="0"/>
              </a:rPr>
              <a:t>Former PASS Regional Mentor, </a:t>
            </a:r>
            <a:br>
              <a:rPr lang="en-US" sz="2222" dirty="0">
                <a:solidFill>
                  <a:schemeClr val="tx1"/>
                </a:solidFill>
                <a:latin typeface="Roboto" panose="02000000000000000000" pitchFamily="2" charset="0"/>
                <a:ea typeface="Roboto" panose="02000000000000000000" pitchFamily="2" charset="0"/>
              </a:rPr>
            </a:br>
            <a:r>
              <a:rPr lang="en-US" sz="2222" dirty="0">
                <a:solidFill>
                  <a:schemeClr val="tx1"/>
                </a:solidFill>
                <a:latin typeface="Roboto" panose="02000000000000000000" pitchFamily="2" charset="0"/>
                <a:ea typeface="Roboto" panose="02000000000000000000" pitchFamily="2" charset="0"/>
              </a:rPr>
              <a:t>Former </a:t>
            </a:r>
            <a:r>
              <a:rPr lang="en-US" sz="2222" dirty="0" err="1">
                <a:solidFill>
                  <a:schemeClr val="tx1"/>
                </a:solidFill>
                <a:latin typeface="Roboto" panose="02000000000000000000" pitchFamily="2" charset="0"/>
                <a:ea typeface="Roboto" panose="02000000000000000000" pitchFamily="2" charset="0"/>
              </a:rPr>
              <a:t>SQLSaturday</a:t>
            </a:r>
            <a:r>
              <a:rPr lang="en-US" sz="2222" dirty="0">
                <a:solidFill>
                  <a:schemeClr val="tx1"/>
                </a:solidFill>
                <a:latin typeface="Roboto" panose="02000000000000000000" pitchFamily="2" charset="0"/>
                <a:ea typeface="Roboto" panose="02000000000000000000" pitchFamily="2" charset="0"/>
              </a:rPr>
              <a:t> and UG Co-Organizer in Baton Rouge, La., USA.</a:t>
            </a:r>
          </a:p>
        </p:txBody>
      </p:sp>
      <p:sp>
        <p:nvSpPr>
          <p:cNvPr id="156" name="Text Placeholder 155"/>
          <p:cNvSpPr>
            <a:spLocks noGrp="1"/>
          </p:cNvSpPr>
          <p:nvPr>
            <p:ph type="body" sz="quarter" idx="17"/>
          </p:nvPr>
        </p:nvSpPr>
        <p:spPr>
          <a:xfrm>
            <a:off x="7492981" y="4435679"/>
            <a:ext cx="4698927" cy="1362907"/>
          </a:xfrm>
        </p:spPr>
        <p:txBody>
          <a:bodyPr>
            <a:noAutofit/>
          </a:bodyPr>
          <a:lstStyle/>
          <a:p>
            <a:pPr>
              <a:lnSpc>
                <a:spcPct val="120000"/>
              </a:lnSpc>
            </a:pPr>
            <a:r>
              <a:rPr lang="en-US" sz="2222" dirty="0">
                <a:solidFill>
                  <a:schemeClr val="tx1"/>
                </a:solidFill>
                <a:latin typeface="Roboto" panose="02000000000000000000" pitchFamily="2" charset="0"/>
                <a:ea typeface="Roboto" panose="02000000000000000000" pitchFamily="2" charset="0"/>
              </a:rPr>
              <a:t>Co-author, Microsoft Press </a:t>
            </a:r>
            <a:br>
              <a:rPr lang="en-US" sz="2222" dirty="0">
                <a:solidFill>
                  <a:schemeClr val="tx1"/>
                </a:solidFill>
                <a:latin typeface="Roboto" panose="02000000000000000000" pitchFamily="2" charset="0"/>
                <a:ea typeface="Roboto" panose="02000000000000000000" pitchFamily="2" charset="0"/>
              </a:rPr>
            </a:br>
            <a:r>
              <a:rPr lang="en-US" sz="2222" dirty="0">
                <a:solidFill>
                  <a:schemeClr val="tx1"/>
                </a:solidFill>
                <a:latin typeface="Roboto" panose="02000000000000000000" pitchFamily="2" charset="0"/>
                <a:ea typeface="Roboto" panose="02000000000000000000" pitchFamily="2" charset="0"/>
              </a:rPr>
              <a:t>SQL Server Administration Inside Out 2017 and 2019. </a:t>
            </a:r>
            <a:br>
              <a:rPr lang="en-US" sz="2222" dirty="0">
                <a:solidFill>
                  <a:schemeClr val="tx1"/>
                </a:solidFill>
                <a:latin typeface="Roboto" panose="02000000000000000000" pitchFamily="2" charset="0"/>
                <a:ea typeface="Roboto" panose="02000000000000000000" pitchFamily="2" charset="0"/>
              </a:rPr>
            </a:br>
            <a:r>
              <a:rPr lang="en-US" sz="2222" dirty="0">
                <a:solidFill>
                  <a:schemeClr val="tx1"/>
                </a:solidFill>
                <a:latin typeface="Roboto" panose="02000000000000000000" pitchFamily="2" charset="0"/>
                <a:ea typeface="Roboto" panose="02000000000000000000" pitchFamily="2" charset="0"/>
              </a:rPr>
              <a:t>Former MS Cert writer.</a:t>
            </a:r>
          </a:p>
        </p:txBody>
      </p:sp>
      <p:sp>
        <p:nvSpPr>
          <p:cNvPr id="157" name="Text Placeholder 156"/>
          <p:cNvSpPr>
            <a:spLocks noGrp="1"/>
          </p:cNvSpPr>
          <p:nvPr>
            <p:ph type="body" sz="quarter" idx="18"/>
          </p:nvPr>
        </p:nvSpPr>
        <p:spPr>
          <a:xfrm>
            <a:off x="1185272" y="4700390"/>
            <a:ext cx="4326538" cy="349246"/>
          </a:xfrm>
        </p:spPr>
        <p:txBody>
          <a:bodyPr>
            <a:normAutofit fontScale="92500" lnSpcReduction="10000"/>
          </a:bodyPr>
          <a:lstStyle/>
          <a:p>
            <a:r>
              <a:rPr lang="en-US" sz="2000" dirty="0">
                <a:solidFill>
                  <a:schemeClr val="tx1"/>
                </a:solidFill>
                <a:latin typeface="Roboto" panose="02000000000000000000" pitchFamily="2" charset="0"/>
                <a:ea typeface="Roboto" panose="02000000000000000000" pitchFamily="2" charset="0"/>
              </a:rPr>
              <a:t>linkedin.com/in/williamdassaf</a:t>
            </a:r>
          </a:p>
        </p:txBody>
      </p:sp>
      <p:sp>
        <p:nvSpPr>
          <p:cNvPr id="158" name="Text Placeholder 157"/>
          <p:cNvSpPr>
            <a:spLocks noGrp="1"/>
          </p:cNvSpPr>
          <p:nvPr>
            <p:ph type="body" sz="quarter" idx="19"/>
          </p:nvPr>
        </p:nvSpPr>
        <p:spPr>
          <a:xfrm>
            <a:off x="1179414" y="5158359"/>
            <a:ext cx="4733244" cy="349246"/>
          </a:xfrm>
        </p:spPr>
        <p:txBody>
          <a:bodyPr>
            <a:normAutofit fontScale="92500" lnSpcReduction="10000"/>
          </a:bodyPr>
          <a:lstStyle/>
          <a:p>
            <a:r>
              <a:rPr lang="en-US" sz="2000" dirty="0">
                <a:solidFill>
                  <a:schemeClr val="tx1"/>
                </a:solidFill>
                <a:latin typeface="Roboto" panose="02000000000000000000" pitchFamily="2" charset="0"/>
                <a:ea typeface="Roboto" panose="02000000000000000000" pitchFamily="2" charset="0"/>
              </a:rPr>
              <a:t>@</a:t>
            </a:r>
            <a:r>
              <a:rPr lang="en-US" sz="2000" dirty="0" err="1">
                <a:solidFill>
                  <a:schemeClr val="tx1"/>
                </a:solidFill>
                <a:latin typeface="Roboto" panose="02000000000000000000" pitchFamily="2" charset="0"/>
                <a:ea typeface="Roboto" panose="02000000000000000000" pitchFamily="2" charset="0"/>
              </a:rPr>
              <a:t>william_a_dba</a:t>
            </a:r>
            <a:endParaRPr lang="en-US" sz="2000" dirty="0">
              <a:solidFill>
                <a:schemeClr val="tx1"/>
              </a:solidFill>
              <a:latin typeface="Roboto" panose="02000000000000000000" pitchFamily="2" charset="0"/>
              <a:ea typeface="Roboto" panose="02000000000000000000" pitchFamily="2" charset="0"/>
            </a:endParaRPr>
          </a:p>
        </p:txBody>
      </p:sp>
      <p:grpSp>
        <p:nvGrpSpPr>
          <p:cNvPr id="91" name="Group 90">
            <a:extLst>
              <a:ext uri="{C183D7F6-B498-43B3-948B-1728B52AA6E4}">
                <adec:decorative xmlns:adec="http://schemas.microsoft.com/office/drawing/2017/decorative" val="1"/>
              </a:ext>
            </a:extLst>
          </p:cNvPr>
          <p:cNvGrpSpPr/>
          <p:nvPr/>
        </p:nvGrpSpPr>
        <p:grpSpPr>
          <a:xfrm>
            <a:off x="806301" y="5181778"/>
            <a:ext cx="306128" cy="306128"/>
            <a:chOff x="5748554" y="5146675"/>
            <a:chExt cx="353832" cy="353832"/>
          </a:xfrm>
        </p:grpSpPr>
        <p:sp>
          <p:nvSpPr>
            <p:cNvPr id="92" name="Freeform 383"/>
            <p:cNvSpPr>
              <a:spLocks/>
            </p:cNvSpPr>
            <p:nvPr/>
          </p:nvSpPr>
          <p:spPr bwMode="auto">
            <a:xfrm>
              <a:off x="5852152" y="5257801"/>
              <a:ext cx="159335" cy="137931"/>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50000"/>
              </a:schemeClr>
            </a:solidFill>
            <a:ln>
              <a:noFill/>
            </a:ln>
          </p:spPr>
          <p:txBody>
            <a:bodyPr/>
            <a:lstStyle/>
            <a:p>
              <a:pPr marL="0" marR="0" lvl="0" indent="0" algn="l" defTabSz="12191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003830"/>
                </a:solidFill>
                <a:effectLst/>
                <a:uLnTx/>
                <a:uFillTx/>
                <a:latin typeface="Roboto" panose="02000000000000000000" pitchFamily="2" charset="0"/>
                <a:ea typeface="Roboto" panose="02000000000000000000" pitchFamily="2" charset="0"/>
                <a:cs typeface="+mn-cs"/>
              </a:endParaRPr>
            </a:p>
          </p:txBody>
        </p:sp>
        <p:sp>
          <p:nvSpPr>
            <p:cNvPr id="93" name="Rounded Rectangle 92"/>
            <p:cNvSpPr/>
            <p:nvPr/>
          </p:nvSpPr>
          <p:spPr>
            <a:xfrm>
              <a:off x="574855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003830"/>
                </a:solidFill>
                <a:effectLst/>
                <a:uLnTx/>
                <a:uFillTx/>
                <a:latin typeface="Roboto" panose="02000000000000000000" pitchFamily="2" charset="0"/>
                <a:ea typeface="Roboto" panose="02000000000000000000" pitchFamily="2" charset="0"/>
                <a:cs typeface="+mn-cs"/>
              </a:endParaRPr>
            </a:p>
          </p:txBody>
        </p:sp>
      </p:grpSp>
      <p:grpSp>
        <p:nvGrpSpPr>
          <p:cNvPr id="94" name="Group 93">
            <a:extLst>
              <a:ext uri="{C183D7F6-B498-43B3-948B-1728B52AA6E4}">
                <adec:decorative xmlns:adec="http://schemas.microsoft.com/office/drawing/2017/decorative" val="1"/>
              </a:ext>
            </a:extLst>
          </p:cNvPr>
          <p:cNvGrpSpPr/>
          <p:nvPr/>
        </p:nvGrpSpPr>
        <p:grpSpPr>
          <a:xfrm>
            <a:off x="801169" y="4688301"/>
            <a:ext cx="306128" cy="306128"/>
            <a:chOff x="3348740" y="4138863"/>
            <a:chExt cx="229600" cy="229600"/>
          </a:xfrm>
        </p:grpSpPr>
        <p:sp>
          <p:nvSpPr>
            <p:cNvPr id="95" name="Rounded Rectangle 94"/>
            <p:cNvSpPr/>
            <p:nvPr/>
          </p:nvSpPr>
          <p:spPr>
            <a:xfrm>
              <a:off x="3348740" y="4138863"/>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003830"/>
                </a:solidFill>
                <a:effectLst/>
                <a:uLnTx/>
                <a:uFillTx/>
                <a:latin typeface="Roboto" panose="02000000000000000000" pitchFamily="2" charset="0"/>
                <a:ea typeface="Roboto" panose="02000000000000000000" pitchFamily="2" charset="0"/>
                <a:cs typeface="+mn-cs"/>
              </a:endParaRPr>
            </a:p>
          </p:txBody>
        </p:sp>
        <p:grpSp>
          <p:nvGrpSpPr>
            <p:cNvPr id="96" name="Group 1216"/>
            <p:cNvGrpSpPr>
              <a:grpSpLocks/>
            </p:cNvGrpSpPr>
            <p:nvPr/>
          </p:nvGrpSpPr>
          <p:grpSpPr bwMode="auto">
            <a:xfrm>
              <a:off x="3416337" y="4197351"/>
              <a:ext cx="101582" cy="101580"/>
              <a:chOff x="8400256" y="3573016"/>
              <a:chExt cx="423863" cy="422275"/>
            </a:xfrm>
            <a:solidFill>
              <a:schemeClr val="tx1"/>
            </a:solidFill>
          </p:grpSpPr>
          <p:sp>
            <p:nvSpPr>
              <p:cNvPr id="97" name="Oval 315"/>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marL="0" marR="0" lvl="0" indent="0" algn="l" defTabSz="1219125" rtl="0" eaLnBrk="1" fontAlgn="auto" latinLnBrk="0" hangingPunct="1">
                  <a:lnSpc>
                    <a:spcPct val="100000"/>
                  </a:lnSpc>
                  <a:spcBef>
                    <a:spcPts val="0"/>
                  </a:spcBef>
                  <a:spcAft>
                    <a:spcPts val="0"/>
                  </a:spcAft>
                  <a:buClrTx/>
                  <a:buSzTx/>
                  <a:buFontTx/>
                  <a:buNone/>
                  <a:tabLst/>
                  <a:defRPr/>
                </a:pPr>
                <a:endParaRPr kumimoji="0" lang="en-AU" altLang="x-none" sz="2800" b="0" i="0" u="none" strike="noStrike" kern="1200" cap="none" spc="0" normalizeH="0" baseline="0" noProof="0">
                  <a:ln>
                    <a:noFill/>
                  </a:ln>
                  <a:solidFill>
                    <a:srgbClr val="003830"/>
                  </a:solidFill>
                  <a:effectLst/>
                  <a:uLnTx/>
                  <a:uFillTx/>
                  <a:latin typeface="Roboto" panose="02000000000000000000" pitchFamily="2" charset="0"/>
                  <a:ea typeface="Roboto" panose="02000000000000000000" pitchFamily="2" charset="0"/>
                  <a:cs typeface="+mn-cs"/>
                </a:endParaRPr>
              </a:p>
            </p:txBody>
          </p:sp>
          <p:sp>
            <p:nvSpPr>
              <p:cNvPr id="98" name="Rectangle 316"/>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marL="0" marR="0" lvl="0" indent="0" algn="l" defTabSz="1219125" rtl="0" eaLnBrk="1" fontAlgn="auto" latinLnBrk="0" hangingPunct="1">
                  <a:lnSpc>
                    <a:spcPct val="100000"/>
                  </a:lnSpc>
                  <a:spcBef>
                    <a:spcPts val="0"/>
                  </a:spcBef>
                  <a:spcAft>
                    <a:spcPts val="0"/>
                  </a:spcAft>
                  <a:buClrTx/>
                  <a:buSzTx/>
                  <a:buFontTx/>
                  <a:buNone/>
                  <a:tabLst/>
                  <a:defRPr/>
                </a:pPr>
                <a:endParaRPr kumimoji="0" lang="en-AU" altLang="x-none" sz="2800" b="0" i="0" u="none" strike="noStrike" kern="1200" cap="none" spc="0" normalizeH="0" baseline="0" noProof="0">
                  <a:ln>
                    <a:noFill/>
                  </a:ln>
                  <a:solidFill>
                    <a:srgbClr val="003830"/>
                  </a:solidFill>
                  <a:effectLst/>
                  <a:uLnTx/>
                  <a:uFillTx/>
                  <a:latin typeface="Roboto" panose="02000000000000000000" pitchFamily="2" charset="0"/>
                  <a:ea typeface="Roboto" panose="02000000000000000000" pitchFamily="2" charset="0"/>
                  <a:cs typeface="+mn-cs"/>
                </a:endParaRPr>
              </a:p>
            </p:txBody>
          </p:sp>
          <p:sp>
            <p:nvSpPr>
              <p:cNvPr id="99" name="Freeform 317"/>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2191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003830"/>
                  </a:solidFill>
                  <a:effectLst/>
                  <a:uLnTx/>
                  <a:uFillTx/>
                  <a:latin typeface="Roboto" panose="02000000000000000000" pitchFamily="2" charset="0"/>
                  <a:ea typeface="Roboto" panose="02000000000000000000" pitchFamily="2" charset="0"/>
                  <a:cs typeface="+mn-cs"/>
                </a:endParaRPr>
              </a:p>
            </p:txBody>
          </p:sp>
        </p:grpSp>
      </p:grpSp>
      <p:sp>
        <p:nvSpPr>
          <p:cNvPr id="37" name="Text Placeholder 156">
            <a:extLst>
              <a:ext uri="{FF2B5EF4-FFF2-40B4-BE49-F238E27FC236}">
                <a16:creationId xmlns:a16="http://schemas.microsoft.com/office/drawing/2014/main" id="{C6185EAF-833B-40A1-93F6-A486E5C56CB0}"/>
              </a:ext>
            </a:extLst>
          </p:cNvPr>
          <p:cNvSpPr txBox="1">
            <a:spLocks/>
          </p:cNvSpPr>
          <p:nvPr/>
        </p:nvSpPr>
        <p:spPr>
          <a:xfrm>
            <a:off x="1157840" y="4219532"/>
            <a:ext cx="4326538" cy="349246"/>
          </a:xfrm>
          <a:prstGeom prst="rect">
            <a:avLst/>
          </a:prstGeom>
        </p:spPr>
        <p:txBody>
          <a:bodyPr vert="horz" lIns="121918" tIns="60960" rIns="121918" bIns="6096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1219125" rtl="0" eaLnBrk="1" fontAlgn="auto" latinLnBrk="0" hangingPunct="1">
              <a:lnSpc>
                <a:spcPct val="90000"/>
              </a:lnSpc>
              <a:spcBef>
                <a:spcPts val="1333"/>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solidFill>
                  <a:srgbClr val="003830"/>
                </a:solidFill>
                <a:effectLst/>
                <a:uLnTx/>
                <a:uFillTx/>
                <a:latin typeface="Roboto" panose="02000000000000000000" pitchFamily="2" charset="0"/>
                <a:ea typeface="Roboto" panose="02000000000000000000" pitchFamily="2" charset="0"/>
                <a:cs typeface="+mn-cs"/>
              </a:rPr>
              <a:t>SQLTact.com</a:t>
            </a:r>
            <a:endParaRPr kumimoji="0" lang="en-US" sz="2000" b="1" i="1" u="none" strike="noStrike" kern="1200" cap="none" spc="0" normalizeH="0" baseline="0" noProof="0" dirty="0">
              <a:ln>
                <a:noFill/>
              </a:ln>
              <a:solidFill>
                <a:srgbClr val="003830"/>
              </a:solidFill>
              <a:effectLst/>
              <a:uLnTx/>
              <a:uFillTx/>
              <a:latin typeface="Roboto" panose="02000000000000000000" pitchFamily="2" charset="0"/>
              <a:ea typeface="Roboto" panose="02000000000000000000" pitchFamily="2" charset="0"/>
              <a:cs typeface="+mn-cs"/>
            </a:endParaRPr>
          </a:p>
        </p:txBody>
      </p:sp>
      <p:sp>
        <p:nvSpPr>
          <p:cNvPr id="38" name="Rounded Rectangle 8">
            <a:extLst>
              <a:ext uri="{FF2B5EF4-FFF2-40B4-BE49-F238E27FC236}">
                <a16:creationId xmlns:a16="http://schemas.microsoft.com/office/drawing/2014/main" id="{C6C89C68-11C0-43F5-9365-62F42761E3DA}"/>
              </a:ext>
              <a:ext uri="{C183D7F6-B498-43B3-948B-1728B52AA6E4}">
                <adec:decorative xmlns:adec="http://schemas.microsoft.com/office/drawing/2017/decorative" val="1"/>
              </a:ext>
            </a:extLst>
          </p:cNvPr>
          <p:cNvSpPr/>
          <p:nvPr/>
        </p:nvSpPr>
        <p:spPr>
          <a:xfrm>
            <a:off x="801169" y="4200817"/>
            <a:ext cx="306128" cy="306128"/>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003830"/>
              </a:solidFill>
              <a:effectLst/>
              <a:uLnTx/>
              <a:uFillTx/>
              <a:latin typeface="Roboto" panose="02000000000000000000" pitchFamily="2" charset="0"/>
              <a:ea typeface="Roboto" panose="02000000000000000000" pitchFamily="2" charset="0"/>
              <a:cs typeface="+mn-cs"/>
            </a:endParaRPr>
          </a:p>
        </p:txBody>
      </p:sp>
      <p:pic>
        <p:nvPicPr>
          <p:cNvPr id="39" name="Picture 38" descr="Website">
            <a:extLst>
              <a:ext uri="{FF2B5EF4-FFF2-40B4-BE49-F238E27FC236}">
                <a16:creationId xmlns:a16="http://schemas.microsoft.com/office/drawing/2014/main" id="{E2C5C509-1D01-402F-A296-FF3D8BFC7B3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5035" y="4272302"/>
            <a:ext cx="163378" cy="163378"/>
          </a:xfrm>
          <a:prstGeom prst="roundRect">
            <a:avLst>
              <a:gd name="adj" fmla="val 0"/>
            </a:avLst>
          </a:prstGeom>
          <a:solidFill>
            <a:srgbClr val="FFFFFF">
              <a:shade val="85000"/>
            </a:srgbClr>
          </a:solidFill>
          <a:ln>
            <a:noFill/>
          </a:ln>
          <a:effectLst>
            <a:reflection blurRad="12700" stA="0" endPos="0" dist="5000" dir="5400000" sy="-100000" algn="bl" rotWithShape="0"/>
          </a:effectLst>
        </p:spPr>
      </p:pic>
    </p:spTree>
    <p:extLst>
      <p:ext uri="{BB962C8B-B14F-4D97-AF65-F5344CB8AC3E}">
        <p14:creationId xmlns:p14="http://schemas.microsoft.com/office/powerpoint/2010/main" val="5277148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sys.dm_os_wait_stats</a:t>
            </a:r>
            <a:endParaRPr lang="en-US" dirty="0"/>
          </a:p>
        </p:txBody>
      </p:sp>
      <p:sp>
        <p:nvSpPr>
          <p:cNvPr id="3" name="Content Placeholder 2"/>
          <p:cNvSpPr>
            <a:spLocks noGrp="1"/>
          </p:cNvSpPr>
          <p:nvPr>
            <p:ph idx="1"/>
          </p:nvPr>
        </p:nvSpPr>
        <p:spPr>
          <a:xfrm>
            <a:off x="609600" y="838201"/>
            <a:ext cx="10972800" cy="5448300"/>
          </a:xfrm>
        </p:spPr>
        <p:txBody>
          <a:bodyPr>
            <a:normAutofit fontScale="92500"/>
          </a:bodyPr>
          <a:lstStyle/>
          <a:p>
            <a:r>
              <a:rPr lang="en-US" sz="4000" dirty="0"/>
              <a:t>LCK_M_*  - Lock waits</a:t>
            </a:r>
          </a:p>
          <a:p>
            <a:pPr lvl="1"/>
            <a:r>
              <a:rPr lang="en-US" sz="3600" dirty="0"/>
              <a:t>This is a sign of transaction contention.</a:t>
            </a:r>
          </a:p>
          <a:p>
            <a:pPr lvl="1"/>
            <a:r>
              <a:rPr lang="en-US" sz="3600" dirty="0"/>
              <a:t>Observe </a:t>
            </a:r>
            <a:r>
              <a:rPr lang="en-US" sz="3600" b="1" dirty="0" err="1"/>
              <a:t>sys.dm_tran_locks</a:t>
            </a:r>
            <a:r>
              <a:rPr lang="en-US" sz="3600" b="1" dirty="0"/>
              <a:t> </a:t>
            </a:r>
            <a:r>
              <a:rPr lang="en-US" sz="3600" dirty="0"/>
              <a:t>over time</a:t>
            </a:r>
          </a:p>
          <a:p>
            <a:pPr lvl="1"/>
            <a:r>
              <a:rPr lang="en-US" sz="3600" dirty="0"/>
              <a:t>Could be that poor queries/indexing are creating too many scans, scans that block other requests.</a:t>
            </a:r>
          </a:p>
          <a:p>
            <a:pPr lvl="1"/>
            <a:r>
              <a:rPr lang="en-US" sz="3600" dirty="0"/>
              <a:t>Synchronous Availability Group replicas could increase.</a:t>
            </a:r>
          </a:p>
          <a:p>
            <a:pPr lvl="1"/>
            <a:r>
              <a:rPr lang="en-US" sz="3600" b="1" dirty="0"/>
              <a:t>Lots of LCK_M_ waits? </a:t>
            </a:r>
            <a:r>
              <a:rPr lang="en-US" sz="3600" dirty="0"/>
              <a:t>Consider RCSI – Read Committed Snapshot Isolation instead of NOLOCK</a:t>
            </a:r>
          </a:p>
        </p:txBody>
      </p:sp>
      <p:sp>
        <p:nvSpPr>
          <p:cNvPr id="4" name="Slide Number Placeholder 3"/>
          <p:cNvSpPr>
            <a:spLocks noGrp="1"/>
          </p:cNvSpPr>
          <p:nvPr>
            <p:ph type="sldNum" sz="quarter" idx="4294967295"/>
          </p:nvPr>
        </p:nvSpPr>
        <p:spPr>
          <a:xfrm>
            <a:off x="1524000" y="6286501"/>
            <a:ext cx="527050" cy="365125"/>
          </a:xfrm>
          <a:prstGeom prst="rect">
            <a:avLst/>
          </a:prstGeom>
        </p:spPr>
        <p:txBody>
          <a:bodyPr/>
          <a:lstStyle/>
          <a:p>
            <a:fld id="{B33938D9-6682-4BB5-AE7E-A07F086A6D58}" type="slidenum">
              <a:rPr lang="en-US" smtClean="0"/>
              <a:pPr/>
              <a:t>9</a:t>
            </a:fld>
            <a:endParaRPr lang="en-US"/>
          </a:p>
        </p:txBody>
      </p:sp>
    </p:spTree>
    <p:extLst>
      <p:ext uri="{BB962C8B-B14F-4D97-AF65-F5344CB8AC3E}">
        <p14:creationId xmlns:p14="http://schemas.microsoft.com/office/powerpoint/2010/main" val="2922629179"/>
      </p:ext>
    </p:extLst>
  </p:cSld>
  <p:clrMapOvr>
    <a:masterClrMapping/>
  </p:clrMapOvr>
</p:sld>
</file>

<file path=ppt/theme/theme1.xml><?xml version="1.0" encoding="utf-8"?>
<a:theme xmlns:a="http://schemas.openxmlformats.org/drawingml/2006/main" name="SharePoint Benefits for Marketers - 1 2 1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SQL Server Security for Database Migrations Upgrades">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SQL Server Security for Database Migrations Upgrades">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SQLSaturday Powerpoint - New">
  <a:themeElements>
    <a:clrScheme name="Custom 1">
      <a:dk1>
        <a:sysClr val="windowText" lastClr="000000"/>
      </a:dk1>
      <a:lt1>
        <a:sysClr val="window" lastClr="FFFFFF"/>
      </a:lt1>
      <a:dk2>
        <a:srgbClr val="474947"/>
      </a:dk2>
      <a:lt2>
        <a:srgbClr val="EEECE1"/>
      </a:lt2>
      <a:accent1>
        <a:srgbClr val="163764"/>
      </a:accent1>
      <a:accent2>
        <a:srgbClr val="75982F"/>
      </a:accent2>
      <a:accent3>
        <a:srgbClr val="16223C"/>
      </a:accent3>
      <a:accent4>
        <a:srgbClr val="B18126"/>
      </a:accent4>
      <a:accent5>
        <a:srgbClr val="00517C"/>
      </a:accent5>
      <a:accent6>
        <a:srgbClr val="F79646"/>
      </a:accent6>
      <a:hlink>
        <a:srgbClr val="75982F"/>
      </a:hlink>
      <a:folHlink>
        <a:srgbClr val="75982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2_Office Theme">
  <a:themeElements>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Office Theme">
  <a:themeElements>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themeOverride>
</file>

<file path=ppt/theme/themeOverride2.xml><?xml version="1.0" encoding="utf-8"?>
<a:themeOverride xmlns:a="http://schemas.openxmlformats.org/drawingml/2006/main">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themeOverride>
</file>

<file path=ppt/theme/themeOverride3.xml><?xml version="1.0" encoding="utf-8"?>
<a:themeOverride xmlns:a="http://schemas.openxmlformats.org/drawingml/2006/main">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themeOverride>
</file>

<file path=ppt/theme/themeOverride4.xml><?xml version="1.0" encoding="utf-8"?>
<a:themeOverride xmlns:a="http://schemas.openxmlformats.org/drawingml/2006/main">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themeOverride>
</file>

<file path=docProps/app.xml><?xml version="1.0" encoding="utf-8"?>
<Properties xmlns="http://schemas.openxmlformats.org/officeDocument/2006/extended-properties" xmlns:vt="http://schemas.openxmlformats.org/officeDocument/2006/docPropsVTypes">
  <Template/>
  <TotalTime>18489</TotalTime>
  <Words>6153</Words>
  <Application>Microsoft Office PowerPoint</Application>
  <PresentationFormat>Widescreen</PresentationFormat>
  <Paragraphs>643</Paragraphs>
  <Slides>81</Slides>
  <Notes>37</Notes>
  <HiddenSlides>1</HiddenSlides>
  <MMClips>0</MMClips>
  <ScaleCrop>false</ScaleCrop>
  <HeadingPairs>
    <vt:vector size="6" baseType="variant">
      <vt:variant>
        <vt:lpstr>Fonts Used</vt:lpstr>
      </vt:variant>
      <vt:variant>
        <vt:i4>10</vt:i4>
      </vt:variant>
      <vt:variant>
        <vt:lpstr>Theme</vt:lpstr>
      </vt:variant>
      <vt:variant>
        <vt:i4>6</vt:i4>
      </vt:variant>
      <vt:variant>
        <vt:lpstr>Slide Titles</vt:lpstr>
      </vt:variant>
      <vt:variant>
        <vt:i4>81</vt:i4>
      </vt:variant>
    </vt:vector>
  </HeadingPairs>
  <TitlesOfParts>
    <vt:vector size="97" baseType="lpstr">
      <vt:lpstr>Arial</vt:lpstr>
      <vt:lpstr>Calibri</vt:lpstr>
      <vt:lpstr>Calibri Light</vt:lpstr>
      <vt:lpstr>Consolas</vt:lpstr>
      <vt:lpstr>Courier New</vt:lpstr>
      <vt:lpstr>Helvetica Neue</vt:lpstr>
      <vt:lpstr>Lucida Grande</vt:lpstr>
      <vt:lpstr>Raleway</vt:lpstr>
      <vt:lpstr>Roboto</vt:lpstr>
      <vt:lpstr>Wingdings</vt:lpstr>
      <vt:lpstr>SharePoint Benefits for Marketers - 1 2 13</vt:lpstr>
      <vt:lpstr>SQL Server Security for Database Migrations Upgrades</vt:lpstr>
      <vt:lpstr>1_SQL Server Security for Database Migrations Upgrades</vt:lpstr>
      <vt:lpstr>1_SQLSaturday Powerpoint - New</vt:lpstr>
      <vt:lpstr>2_Office Theme</vt:lpstr>
      <vt:lpstr>3_Office Theme</vt:lpstr>
      <vt:lpstr>SQL Server Admin Best Practices with DMV's</vt:lpstr>
      <vt:lpstr>Getting Started</vt:lpstr>
      <vt:lpstr>What Is a DMV?</vt:lpstr>
      <vt:lpstr>Permissions</vt:lpstr>
      <vt:lpstr>Ready?</vt:lpstr>
      <vt:lpstr>wait_stats DMV’s</vt:lpstr>
      <vt:lpstr>sys.dm_os_wait_stats</vt:lpstr>
      <vt:lpstr>sys.dm_os_wait_stats</vt:lpstr>
      <vt:lpstr>sys.dm_os_wait_stats</vt:lpstr>
      <vt:lpstr>sys.dm_os_wait_stats</vt:lpstr>
      <vt:lpstr>sys.dm_os_wait_stats</vt:lpstr>
      <vt:lpstr>sys.dm_os_wait_stats</vt:lpstr>
      <vt:lpstr>sys.dm_os_wait_stats</vt:lpstr>
      <vt:lpstr>sys.dm_os_wait_stats</vt:lpstr>
      <vt:lpstr>sys.dm_os_wait_stats</vt:lpstr>
      <vt:lpstr>sys.dm_os_wait_stats</vt:lpstr>
      <vt:lpstr>sys.dm_os_wait_stats</vt:lpstr>
      <vt:lpstr>sys.dm_os_wait_stats</vt:lpstr>
      <vt:lpstr>sys.dm_os_wait_stats</vt:lpstr>
      <vt:lpstr>sys.dm_os_wait_stats</vt:lpstr>
      <vt:lpstr>sys.dm_os_wait_stats</vt:lpstr>
      <vt:lpstr>sys.dm_os_waiting_tasks</vt:lpstr>
      <vt:lpstr>sys.dm_exec_session_wait_stats</vt:lpstr>
      <vt:lpstr>Summary of Wait Type DMV’s</vt:lpstr>
      <vt:lpstr>sys.dm_exec_query_stats</vt:lpstr>
      <vt:lpstr>sys.dm_exec_query_stats</vt:lpstr>
      <vt:lpstr>sys.dm_exec_query_stats</vt:lpstr>
      <vt:lpstr>Query Store</vt:lpstr>
      <vt:lpstr>Query Store</vt:lpstr>
      <vt:lpstr>Query Store – Next Logical Step?</vt:lpstr>
      <vt:lpstr>Automatic Plan Correction</vt:lpstr>
      <vt:lpstr>Automatic Plan Correction</vt:lpstr>
      <vt:lpstr>PowerPoint Presentation</vt:lpstr>
      <vt:lpstr>Automatic Plan Correction</vt:lpstr>
      <vt:lpstr>sys.dm_exec_sessions</vt:lpstr>
      <vt:lpstr>sys.dm_exec_requests</vt:lpstr>
      <vt:lpstr>Sessions + Requests</vt:lpstr>
      <vt:lpstr>sys.dm_exec_requests</vt:lpstr>
      <vt:lpstr>sys.dm_exec_input_buffer</vt:lpstr>
      <vt:lpstr>Index DMV’s YOU Should KNOW</vt:lpstr>
      <vt:lpstr>sys.dm_db_index_physical_stats</vt:lpstr>
      <vt:lpstr>sys.dm_db_index_physical_stats</vt:lpstr>
      <vt:lpstr>sys.dm_db_index_physical_stats</vt:lpstr>
      <vt:lpstr>INDEX MAINTENANCE</vt:lpstr>
      <vt:lpstr>sys.dm_db_index_physical_stats</vt:lpstr>
      <vt:lpstr>Index Maintenance</vt:lpstr>
      <vt:lpstr>PowerPoint Presentation</vt:lpstr>
      <vt:lpstr>sys.dm_db_index_physical_stats</vt:lpstr>
      <vt:lpstr>sys.dm_db_index_physical_stats</vt:lpstr>
      <vt:lpstr>Aside, on Fragmentation</vt:lpstr>
      <vt:lpstr>dm_db_column_store_row_group_physical_stats</vt:lpstr>
      <vt:lpstr>dm_db_column_store_row_group_physical_stats</vt:lpstr>
      <vt:lpstr>Missing Indexes Views</vt:lpstr>
      <vt:lpstr>Missing Indexes Views</vt:lpstr>
      <vt:lpstr>Missing Indexes Views</vt:lpstr>
      <vt:lpstr>Missing Indexes Views</vt:lpstr>
      <vt:lpstr>Missing Indexes - NEW in SQL 2019</vt:lpstr>
      <vt:lpstr>Final Note on Missing Indexes Views</vt:lpstr>
      <vt:lpstr>Missing Indexes Views</vt:lpstr>
      <vt:lpstr>sys.dm_db_index_usage_stats</vt:lpstr>
      <vt:lpstr>sys.dm_db_index_usage_stats</vt:lpstr>
      <vt:lpstr>sys.dm_db_index_usage_stats</vt:lpstr>
      <vt:lpstr>Index DMV’s in Summary</vt:lpstr>
      <vt:lpstr>DMV Rapid-fire ROUND BEGINS</vt:lpstr>
      <vt:lpstr>sys.dm_os_performance_counters</vt:lpstr>
      <vt:lpstr>sys.dm_os_performance_counters</vt:lpstr>
      <vt:lpstr>sys.dm_os_sys_memory</vt:lpstr>
      <vt:lpstr>sys.dm_os_host_info</vt:lpstr>
      <vt:lpstr>sys.dm_server_services</vt:lpstr>
      <vt:lpstr>sys.dm_server_registry</vt:lpstr>
      <vt:lpstr>sys.dm_os_volume_stats</vt:lpstr>
      <vt:lpstr>sys.dm_DB_LOG_STATS</vt:lpstr>
      <vt:lpstr>Sys.dm_io_virtual_file_stats</vt:lpstr>
      <vt:lpstr>Sys.dm_OS_RING_BUFFERS</vt:lpstr>
      <vt:lpstr>sys.dm_hadr_cluster</vt:lpstr>
      <vt:lpstr>sys.dm_hadr_cluster</vt:lpstr>
      <vt:lpstr>Sys.dm_db_page_info</vt:lpstr>
      <vt:lpstr>PowerPoint Presentation</vt:lpstr>
      <vt:lpstr>SQL Server 2017 Inside Out</vt:lpstr>
      <vt:lpstr>Support your Local STEM Initiatives</vt:lpstr>
      <vt:lpstr>William Assaf</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Baton Rouge Area SQL Server User Group SQL Saturday 2009!</dc:title>
  <dc:creator>william assaf</dc:creator>
  <cp:lastModifiedBy>William Assaf</cp:lastModifiedBy>
  <cp:revision>347</cp:revision>
  <dcterms:created xsi:type="dcterms:W3CDTF">2009-07-22T01:10:27Z</dcterms:created>
  <dcterms:modified xsi:type="dcterms:W3CDTF">2021-02-22T05:03:06Z</dcterms:modified>
</cp:coreProperties>
</file>